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512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1" r:id="rId11"/>
    <p:sldId id="522" r:id="rId12"/>
    <p:sldId id="524" r:id="rId13"/>
    <p:sldId id="527" r:id="rId14"/>
    <p:sldId id="526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11976 0 0,'0'0'1200'0'0,"-1"0"-1099"0"0,-12 9 631 0 0,4 0 750 0 0,4-3 109 0 0,10 0-382 0 0,-5-5-1160 0 0,2 5 202 0 0,-1-1-1 0 0,1 0 0 0 0,0 0 1 0 0,0 0-1 0 0,1 0 1 0 0,-1 0-1 0 0,7 7 0 0 0,19 29 1253 0 0,-22-31-1128 0 0,0 0 1 0 0,1-1-1 0 0,10 12 0 0 0,26 28-211 0 0,-31-34-156 0 0,28 41-8 0 0,-22-40 250 0 0,0 0 0 0 0,1-2 0 0 0,21 13 0 0 0,-25-17-86 0 0,1-1-109 0 0,-1-1 0 0 0,2 0 0 0 0,-1-1-1 0 0,1-1 1 0 0,0 0 0 0 0,0-2 0 0 0,0 0 0 0 0,1 0-1 0 0,18 0 1 0 0,-20-4 32 0 0,0 0-1 0 0,1-1 1 0 0,-1-1-1 0 0,20-5 1 0 0,-27 5-40 0 0,104-25-71 0 0,15-11 640 0 0,-37 9-803 0 0,26-6-274 0 0,70-14 969 0 0,-160 41-207 0 0,1 1-168 0 0,-1-2 0 0 0,38-16 0 0 0,-34 8-99 0 0,0-1 0 0 0,-2-1 0 0 0,52-43 0 0 0,-54 41-34 0 0,-18 15 0 0 0,0-1 0 0 0,12-13 0 0 0,3-1 4 0 0,-19 17-8 0 0,0 0 1 0 0,-1-1 0 0 0,1 1 0 0 0,-1-1-1 0 0,8-9 1 0 0,-4 5-110 0 0,-7 8 1 0 0,0 1 0 0 0,-1 0 0 0 0,1-1 0 0 0,-1 1 0 0 0,1-1-1 0 0,0 1 1 0 0,-1-1 0 0 0,0 1 0 0 0,1-1 0 0 0,-1 0-1 0 0,1 1 1 0 0,-1-1 0 0 0,0 0 0 0 0,1 1 0 0 0,-1-1 0 0 0,0 0-1 0 0,1 0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6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13824 0 0,'31'-13'1246'0'0,"-20"10"-996"0"0,-6 1 156 0 0,0-1 0 0 0,0 1 1 0 0,0 1-1 0 0,0-1 1 0 0,0 1-1 0 0,1 0 1 0 0,-1 0-1 0 0,0 0 1 0 0,1 1-1 0 0,-1 0 1 0 0,10 1-1 0 0,-7 0-38 0 0,0 0 1 0 0,0 0-1 0 0,0 1 0 0 0,0 0 0 0 0,-1 0 1 0 0,1 1-1 0 0,-1 0 0 0 0,8 4 0 0 0,-10-3-246 0 0,0 0-1 0 0,0 1 0 0 0,0 0 1 0 0,-1 0-1 0 0,1 0 1 0 0,6 11-1 0 0,-2-3 477 0 0,-6-8-523 0 0,-1 0 0 0 0,0 1 1 0 0,0-1-1 0 0,0 1 0 0 0,-1 0 0 0 0,0-1 0 0 0,1 11 0 0 0,-1-7-68 0 0,0 2-7 0 0,-1 0 0 0 0,0 0 0 0 0,0 0 0 0 0,-1-1 0 0 0,-3 12 0 0 0,0 9 20 0 0,1-12 3 0 0,0 0-1 0 0,-2 0 0 0 0,0-1 0 0 0,0 1 1 0 0,-2-1-1 0 0,-16 31 0 0 0,12-21-188 0 0,9-23 78 0 0,1 1 0 0 0,-1-1 0 0 0,-1 0 0 0 0,1 0 0 0 0,-1 0 0 0 0,1 0 0 0 0,-1-1 0 0 0,-1 1 0 0 0,1-1 0 0 0,-5 5 0 0 0,-26 19-418 0 0,30-25 258 0 0,2-4 42 0 0,1-1 255 0 0,0 1 1 0 0,-1 0-1 0 0,1-1 1 0 0,0 1 0 0 0,0 0-1 0 0,0-1 1 0 0,0 0-1 0 0,0 1 1 0 0,0-1 0 0 0,0 1-1 0 0,1-1 1 0 0,-1 0 0 0 0,1 0-1 0 0,-1 1 1 0 0,1-1-1 0 0,0 0 1 0 0,-1 0 0 0 0,1 0-1 0 0,0 0 1 0 0,0 1-1 0 0,0-1 1 0 0,0 0 0 0 0,1 0-1 0 0,-1 0 1 0 0,0 1-1 0 0,1-1 1 0 0,0 0 0 0 0,0-2-1 0 0,11-30 591 0 0,-11 33-592 0 0,0-1 0 0 0,0 1 0 0 0,0 0 0 0 0,0 0-1 0 0,0 0 1 0 0,1 0 0 0 0,-1 1 0 0 0,0-1 0 0 0,0 0 0 0 0,0 0 0 0 0,1 1-1 0 0,-1-1 1 0 0,0 0 0 0 0,1 1 0 0 0,-1 0 0 0 0,1-1 0 0 0,-1 1 0 0 0,1 0-1 0 0,1-1 1 0 0,10-2 173 0 0,-5-3-91 0 0,-5 4-81 0 0,0 0 0 0 0,1 0 0 0 0,-1 0 0 0 0,1 1 0 0 0,-1-1 0 0 0,1 1 0 0 0,-1-1 0 0 0,1 1 0 0 0,0 0 0 0 0,0 1 0 0 0,5-1 0 0 0,23-1-49 0 0,-19 2 0 0 0,1-1 0 0 0,0 1 0 0 0,15 3 0 0 0,-1 1 0 0 0,-15-2 0 0 0,1 0 0 0 0,-1 1 0 0 0,13 5 0 0 0,-18-6-223 0 0,-1 0 0 0 0,0-1-1 0 0,1 0 1 0 0,8 0 0 0 0,13 3-917 0 0,-6 0-132 0 0,0 0-8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4144 0 0,'0'0'19069'0'0,"0"2"-18435"0"0,-3 13-47 0 0,2-12-491 0 0,1 0 0 0 0,-1-1 0 0 0,1 1 0 0 0,-1 0 0 0 0,1 0 0 0 0,0 0 0 0 0,1 5 0 0 0,11 54 219 0 0,-1 18-305 0 0,-3-32-10 0 0,10 25 0 0 0,-3-14 0 0 0,-15-55-29 0 0,0 1 1 0 0,1 0-1 0 0,-1 0 0 0 0,-1 0 0 0 0,1-1 1 0 0,-1 1-1 0 0,-2 7 0 0 0,2-7-61 0 0,0-1-1 0 0,0 0 1 0 0,1 1 0 0 0,-1-1-1 0 0,1 0 1 0 0,0 1 0 0 0,0-1-1 0 0,1 1 1 0 0,-1-1 0 0 0,2 8-1 0 0,13 22-2535 0 0,-13-24 188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15088 0 0,'0'0'1365'0'0,"-1"2"-1125"0"0,1 0-195 0 0,-1-1 0 0 0,1 1 0 0 0,0-1 0 0 0,-1 1 1 0 0,1-1-1 0 0,0 1 0 0 0,0-1 0 0 0,0 1 0 0 0,0-1 0 0 0,0 1 0 0 0,0-1 0 0 0,0 1 1 0 0,1-1-1 0 0,-1 1 0 0 0,0-1 0 0 0,1 1 0 0 0,0-1 0 0 0,-1 0 0 0 0,1 1 1 0 0,0-1-1 0 0,1 2 0 0 0,-2-1 58 0 0,1 0 148 0 0,0 0 1 0 0,-1 1 0 0 0,1-1-1 0 0,-1 0 1 0 0,0 1-1 0 0,1-1 1 0 0,-1 1 0 0 0,-1-1-1 0 0,1 1 1 0 0,0-1-1 0 0,0 0 1 0 0,-1 1 0 0 0,0-1-1 0 0,1 0 1 0 0,-1 1-1 0 0,-2 2 1 0 0,3-1 253 0 0,2 3-317 0 0,0-1 0 0 0,0 1 0 0 0,-1-1-1 0 0,-1 1 1 0 0,1 0 0 0 0,-1 7 0 0 0,0-6-133 0 0,1-1 1 0 0,-1 1 0 0 0,1-1-1 0 0,0 1 1 0 0,4 9-1 0 0,23 70 5 0 0,-25-73-60 0 0,-2-10 0 0 0,0 0 0 0 0,0 0 0 0 0,1-1 0 0 0,-1 1 0 0 0,1 0 0 0 0,2 3 0 0 0,1 3-12 0 0,-5-9-60 0 0,1 1-62 0 0,1 1 66 0 0,7 8-163 0 0,-6-9 264 0 0,-1-1 1 0 0,1 0-1 0 0,0 0 1 0 0,-1 0-1 0 0,1 0 1 0 0,0 0-1 0 0,0-1 1 0 0,3 1-1 0 0,3 0 1 0 0,0 0 0 0 0,0-1 0 0 0,0 0 0 0 0,13-2 0 0 0,-18 1-27 0 0,1 0 0 0 0,-1 0 0 0 0,1 0 0 0 0,-1 0 0 0 0,1 0 1 0 0,-1-1-1 0 0,0 0 0 0 0,0 0 0 0 0,0 0 0 0 0,5-4 0 0 0,13-4-149 0 0,-13 6-21 0 0,-7 3-37 0 0,4-4-945 0 0,9-3-759 0 0,-4 3-5613 0 0</inkml:trace>
  <inkml:trace contextRef="#ctx0" brushRef="#br0" timeOffset="1">274 84 7832 0 0,'0'0'12514'0'0,"-2"2"-11106"0"0,-2 1-1041 0 0,-1 2 0 0 0,2-1 0 0 0,-1 0 0 0 0,0 1 0 0 0,1-1 0 0 0,0 1 0 0 0,0 0 0 0 0,0 0 0 0 0,1 1 0 0 0,-1-1 0 0 0,1 0 0 0 0,-1 8 0 0 0,0-3-228 0 0,1 0 1 0 0,1 0 0 0 0,0 1-1 0 0,1-1 1 0 0,0 0-1 0 0,1 14 1 0 0,2 2-214 0 0,1 16-353 0 0,16 74 0 0 0,-9-68 68 0 0,-4-13-1447 0 0,3-2-3817 0 0,5-3-2451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9216 0 0,'0'0'4224'0'0,"1"3"-2430"0"0,7 18-727 0 0,1-1 1 0 0,0 0-1 0 0,16 23 0 0 0,-11-20-1147 0 0,-12-20 80 0 0,0 1 0 0 0,0-1 0 0 0,1 0 0 0 0,-1 0 0 0 0,6 5 0 0 0,7 9 0 0 0,-3-4 336 0 0,1 0 0 0 0,-1-1-1 0 0,2 0 1 0 0,19 12 0 0 0,2 3 17 0 0,-10-9-345 0 0,0-1 0 0 0,2-1 0 0 0,-1-1 0 0 0,48 18 0 0 0,-39-20 104 0 0,0-1 0 0 0,0-2 0 0 0,1-1 0 0 0,1-3 0 0 0,-1 0 0 0 0,68 0 0 0 0,-41-8 228 0 0,93-14-1 0 0,-19 0-34 0 0,-133 16-299 0 0,111-23 252 0 0,-104 19-258 0 0,9-1 11 0 0,33-15 0 0 0,6-4 240 0 0,-31 13-124 0 0,0-1 0 0 0,33-20 0 0 0,-20 4 3 0 0,60-51 1 0 0,-90 70-122 0 0,-2 1 15 0 0,0 0 1 0 0,0 0-1 0 0,9-12 1 0 0,-10 10 7 0 0,1 1 0 0 0,14-13 1 0 0,-15 15-9 0 0,0 0 0 0 0,0-1 1 0 0,13-18-1 0 0,8-22-38 0 0,-28 47-2 0 0,0-1 1 0 0,-1 1 0 0 0,1-1-1 0 0,0 1 1 0 0,-1-1 0 0 0,1 1-1 0 0,-1-1 1 0 0,1 0 0 0 0,-1-2-1 0 0,3-1-869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6912 0 0,'0'0'15910'0'0,"1"3"-15309"0"0,6 10-194 0 0,-1 0 0 0 0,2 0-1 0 0,0-1 1 0 0,0 0 0 0 0,16 16-1 0 0,-14-16-197 0 0,-7-8-141 0 0,1 1 0 0 0,0-1 0 0 0,0 0 0 0 0,0 0-1 0 0,6 3 1 0 0,4 5 36 0 0,-11-10-80 0 0,-1 1-1 0 0,0-1 0 0 0,1 0 0 0 0,0 0 1 0 0,-1 0-1 0 0,1 0 0 0 0,0 0 0 0 0,0-1 1 0 0,0 1-1 0 0,0-1 0 0 0,1 0 1 0 0,5 2-1 0 0,-9-3-19 0 0,1 0-1 0 0,-1 0 1 0 0,0 0 0 0 0,1 0 0 0 0,-1 0-1 0 0,1 0 1 0 0,-1 0 0 0 0,0 0 0 0 0,1 0-1 0 0,-1 0 1 0 0,1 0 0 0 0,-1 1 0 0 0,0-1 0 0 0,1 0-1 0 0,-1 0 1 0 0,0 0 0 0 0,1 1 0 0 0,-1-1-1 0 0,0 0 1 0 0,1 1 0 0 0,-1-1 0 0 0,0 0-1 0 0,0 1 1 0 0,1-1 0 0 0,-1 0 0 0 0,0 1-1 0 0,6 5 89 0 0,42 21 84 0 0,-35-17-102 0 0,-10-10-69 0 0,-1-1 2 0 0,11 11 70 0 0,-10-8-35 0 0,4 1-20 0 0,-5-3 95 0 0,-1 13-4 0 0,0-12-112 0 0,-1 0 1 0 0,0 0 0 0 0,0 0 0 0 0,0 0-1 0 0,1 0 1 0 0,-1 0 0 0 0,0 0 0 0 0,0 0-1 0 0,-1 0 1 0 0,1 0 0 0 0,0 0 0 0 0,0-1-1 0 0,0 1 1 0 0,-1 1 0 0 0,-10 30 62 0 0,-74 103-871 0 0,26-45-2099 0 0,39-56 880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2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13824 0 0,'0'0'1653'0'0,"2"0"-682"0"0,42-1 3599 0 0,-18 0-2603 0 0,44 3-1 0 0,64 8-1670 0 0,-75-10-5001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2304 0 0,'0'0'18105'0'0,"-1"3"-17093"0"0,0 2-791 0 0,-1 1-1 0 0,2 0 1 0 0,-1-1 0 0 0,0 1 0 0 0,1 0 0 0 0,0 0 0 0 0,1-1-1 0 0,-1 1 1 0 0,3 9 0 0 0,0 8 4 0 0,-2-15-158 0 0,1 1 0 0 0,0-1 1 0 0,5 16-1 0 0,3 6-44 0 0,38 135 30 0 0,-28-117-317 0 0,-7-19 7 0 0,-9-23 88 0 0,-1 1 0 0 0,1-1-1 0 0,0 0 1 0 0,8 9 0 0 0,-1 0-1269 0 0,1 0-453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2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89 15488 0 0,'0'-1'712'0'0,"-3"-18"229"0"0,2 16-662 0 0,0 1 0 0 0,0-1 0 0 0,-1 0 1 0 0,1 1-1 0 0,-1-1 0 0 0,1 1 0 0 0,-1-1 0 0 0,0 1 1 0 0,0 0-1 0 0,1-1 0 0 0,-2 1 0 0 0,1 0 0 0 0,0 0 0 0 0,-4-2 1401 0 0,-6-2 148 0 0,7 4-1565 0 0,-1 1 0 0 0,1-1 1 0 0,-1 1-1 0 0,1 1 0 0 0,-1-1 1 0 0,0 1-1 0 0,1 0 0 0 0,-1 0 1 0 0,-8 2-1 0 0,-8 1 129 0 0,18-3-374 0 0,0 0 0 0 0,1 1 0 0 0,-1 0-1 0 0,1-1 1 0 0,0 1 0 0 0,-1 1 0 0 0,-4 1-1 0 0,-1 2-51 0 0,0 1-1 0 0,1-1 0 0 0,0 2 0 0 0,-12 11 0 0 0,18-17-84 0 0,2 2-1 0 0,0 0 70 0 0,0 0-1 0 0,1 0 0 0 0,-1 0 1 0 0,1-1-1 0 0,0 1 0 0 0,0 0 1 0 0,0 0-1 0 0,0-1 0 0 0,0 1 1 0 0,0 0-1 0 0,1-1 0 0 0,-1 1 1 0 0,1-1-1 0 0,0 0 0 0 0,0 1 1 0 0,0-1-1 0 0,0 0 0 0 0,0 0 1 0 0,0 0-1 0 0,0-1 0 0 0,1 1 1 0 0,-1 0-1 0 0,1-1 0 0 0,-1 0 1 0 0,1 1-1 0 0,2 0 0 0 0,10 5-163 0 0,-12-5 238 0 0,0-1 1 0 0,0 1-1 0 0,0-1 0 0 0,0 0 0 0 0,0 0 1 0 0,0 0-1 0 0,4 1 0 0 0,69 9 340 0 0,-69-10-364 0 0,0 1 0 0 0,0 0 0 0 0,-1 0 0 0 0,12 5 0 0 0,-3-1 0 0 0,-7-3-27 0 0,0 1 0 0 0,-1 0 0 0 0,1 0 0 0 0,-1 0 0 0 0,0 1 0 0 0,0 0 0 0 0,-1 0 0 0 0,0 1 0 0 0,1 0 0 0 0,-2 0 0 0 0,9 11 0 0 0,-6-6-27 0 0,-1 1 0 0 0,0 1 0 0 0,-1-1 0 0 0,0 1 0 0 0,7 26 0 0 0,-10-29 71 0 0,-1-1 0 0 0,-1 1 0 0 0,0 0 0 0 0,0 0 0 0 0,-1 13 1 0 0,-7 47 142 0 0,5-62-233 0 0,-1 1 0 0 0,1-1 0 0 0,-1 1 0 0 0,-1-1 0 0 0,0 0 0 0 0,0-1 0 0 0,-8 13 0 0 0,10-17 40 0 0,0-1-1 0 0,0 0 1 0 0,0 0 0 0 0,0 1-1 0 0,-1-1 1 0 0,1-1-1 0 0,-1 1 1 0 0,1 0 0 0 0,-1-1-1 0 0,1 1 1 0 0,-1-1 0 0 0,0 0-1 0 0,0 1 1 0 0,0-2 0 0 0,0 1-1 0 0,-5 1 1 0 0,6-2 49 0 0,0 1 0 0 0,0-1 0 0 0,-1 0 0 0 0,1 0-1 0 0,0 0 1 0 0,-1-1 0 0 0,1 1 0 0 0,0 0 0 0 0,0-1 0 0 0,-1 1 0 0 0,1-1 0 0 0,0 0 0 0 0,0 0 0 0 0,0 0-1 0 0,0 0 1 0 0,0 0 0 0 0,0 0 0 0 0,0-1 0 0 0,0 1 0 0 0,0 0 0 0 0,0-1 0 0 0,-1-2 0 0 0,-2-3 49 0 0,1 4-33 0 0,1-1 0 0 0,0 1-1 0 0,0-1 1 0 0,1 0 0 0 0,-1 0 0 0 0,1 0-1 0 0,0-1 1 0 0,0 1 0 0 0,0 0 0 0 0,0-1 0 0 0,1 0-1 0 0,-2-8 1 0 0,-3-33 492 0 0,4 31-301 0 0,0-1 0 0 0,0 1 0 0 0,2-30 0 0 0,8-11 320 0 0,29-106 1 0 0,-31 144-884 0 0,2-1 0 0 0,0 2 1 0 0,1-1-1 0 0,1 1 0 0 0,20-26 0 0 0,-9 13-1608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3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7368 0 0,'0'0'10795'0'0,"1"1"-9545"0"0,18 17 628 0 0,-7-4-1027 0 0,3-2-372 0 0,-11-8-368 0 0,1 0 0 0 0,-1 0 0 0 0,6 7 0 0 0,-7-8-75 0 0,-1 0 1 0 0,0-1-1 0 0,1 0 1 0 0,0 1-1 0 0,5 2 1 0 0,-6-3-14 0 0,1 0-1 0 0,-1-1 1 0 0,1 1-1 0 0,-1 0 1 0 0,0 1 0 0 0,0-1-1 0 0,0 0 1 0 0,3 4-1 0 0,1 2-39 0 0,0-1 0 0 0,1 1 0 0 0,0-1 0 0 0,1-1 0 0 0,-1 0-1 0 0,1 0 1 0 0,0 0 0 0 0,16 8 0 0 0,16 11-37 0 0,23 13 75 0 0,-5-4 12 0 0,44 26-22 0 0,2 2-12 0 0,67 40 1 0 0,-152-93 0 0 0,1-1 0 0 0,34 10-1 0 0,1 0 14 0 0,-38-12 14 0 0,0-2-1 0 0,1 0 1 0 0,-1 0 0 0 0,31 1-1 0 0,73-6-95 0 0,-103 0 79 0 0,-1-1 0 0 0,1-1-1 0 0,0 0 1 0 0,-1-1 0 0 0,0-1 0 0 0,29-12-1 0 0,9-7-9 0 0,-33 14 0 0 0,38-21 0 0 0,-52 25 64 0 0,0 0 0 0 0,0-1 0 0 0,7-9 1 0 0,8-6 174 0 0,-16 15-249 0 0,-1 0 1 0 0,0 0-1 0 0,11-16 0 0 0,-4 4-191 0 0,8-15 194 0 0,-17 25 156 0 0,2 0 0 0 0,0 0-1 0 0,7-8 1 0 0,-5 6-271 0 0,0 0 1 0 0,-1-1-1 0 0,0 0 0 0 0,-1 0 0 0 0,6-16 0 0 0,-11 26 121 0 0,2-7 1 0 0,0 3 0 0 0,0-1 0 0 0,0 1 0 0 0,1-1 0 0 0,0 1 0 0 0,0 0 0 0 0,0 1 0 0 0,6-7 0 0 0,-7 11 6 0 0,-1-1-5 0 0,3-12-45 0 0,-5 12-144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3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14192 0 0,'2'5'10131'0'0,"2"-2"-9872"0"0,1-1 0 0 0,-1 0 0 0 0,1-1 0 0 0,0 1 0 0 0,-1-1-1 0 0,10 2 1 0 0,-9-3-147 0 0,-1 0 0 0 0,0 1 0 0 0,0 0 0 0 0,0 0 0 0 0,0 0-1 0 0,1 1 1 0 0,5 2 0 0 0,-6-2-42 0 0,0 0-1 0 0,0-1 1 0 0,1 1-1 0 0,6 0 1 0 0,5 0 36 0 0,-1 1 0 0 0,1 1 0 0 0,-1 0 0 0 0,0 1 0 0 0,0 1 0 0 0,18 9 0 0 0,-26-11-92 0 0,0 1-1 0 0,0-1 0 0 0,10 10 0 0 0,-15-12-5 0 0,1 0-1 0 0,-1 0 0 0 0,0 1 0 0 0,0-1 1 0 0,0 1-1 0 0,0-1 0 0 0,-1 1 0 0 0,1-1 0 0 0,0 1 1 0 0,-1 0-1 0 0,0 0 0 0 0,1 4 0 0 0,6 15 12 0 0,-6-20-15 0 0,-1 1-1 0 0,0-1 1 0 0,0 0 0 0 0,0 0-1 0 0,-1 1 1 0 0,1-1-1 0 0,0 1 1 0 0,-1-1-1 0 0,0 0 1 0 0,1 1-1 0 0,-1-1 1 0 0,0 1-1 0 0,0-1 1 0 0,0 1 0 0 0,-1 3-1 0 0,-2 12 31 0 0,3-15-29 0 0,0-1-1 0 0,0 0 1 0 0,0 0 0 0 0,0 0 0 0 0,-1 0 0 0 0,1 0-1 0 0,-2 3 1 0 0,-1 2-6 0 0,-1-1 1 0 0,0 1-1 0 0,0-1 0 0 0,0 0 0 0 0,-1-1 1 0 0,-7 8-1 0 0,-8 10-45 0 0,-32 35-419 0 0,34-40-574 0 0,-32 43 1 0 0,41-48 313 0 0,0-1 0 0 0,-1-1 0 0 0,-11 12 0 0 0,-7 6-1478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3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5984 0 0,'2'0'3357'0'0,"23"9"6051"0"0,17 1-5878 0 0,-23-6-2431 0 0,-9-2-792 0 0,0-1 1 0 0,-1-1-1 0 0,21 0 1 0 0,-18 0-209 0 0,1 0 0 0 0,13 1 1 0 0,-11-1-57 0 0,12-3-33 0 0,-13 2-50 0 0,-11-2-36 0 0,-2 1-49 0 0,8-1-398 0 0</inkml:trace>
  <inkml:trace contextRef="#ctx0" brushRef="#br0" timeOffset="1">197 0 7368 0 0,'0'0'9558'0'0,"2"2"-8458"0"0,2 7-478 0 0,0 1 0 0 0,0 0-1 0 0,-1 0 1 0 0,0 0 0 0 0,0 0-1 0 0,0 12 1 0 0,6 18-265 0 0,-4-3-213 0 0,-4-31-138 0 0,-1-1 0 0 0,1 1 1 0 0,0-1-1 0 0,0 0 0 0 0,0 0 0 0 0,1 1 1 0 0,0-1-1 0 0,4 7 0 0 0,-5-9-5 0 0,1 1-1 0 0,-1-1 1 0 0,0 1-1 0 0,0 0 0 0 0,0-1 1 0 0,-1 1-1 0 0,1 0 1 0 0,-1 0-1 0 0,0 4 1 0 0,0-3-11 0 0,1 1 0 0 0,-1-1 1 0 0,1 0-1 0 0,1 6 0 0 0,0-7-13 0 0,0 2-128 0 0,-1 0-1 0 0,1 0 0 0 0,-1 0 0 0 0,0 0 1 0 0,1 10-1 0 0,-2-9-66 0 0,1 0-1 0 0,0 0 1 0 0,3 8 0 0 0,2 18-1018 0 0,-6-31 368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1079 19 2304 0 0,'0'0'11313'0'0,"-1"-2"-10524"0"0,-11-15 11855 0 0,12 18-12613 0 0,-1 0 0 0 0,1 0 0 0 0,-1 0-1 0 0,1-1 1 0 0,-1 1 0 0 0,0 0 0 0 0,1 0 0 0 0,-1-1 0 0 0,0 1 0 0 0,1 0 0 0 0,-1-1 0 0 0,0 1 0 0 0,0-1-1 0 0,0 1 1 0 0,0-1 0 0 0,-1 1 0 0 0,-1 2 182 0 0,0 8-209 0 0,-1-2 0 0 0,-8 16-1 0 0,-6 17 637 0 0,14-34-562 0 0,1 0-1 0 0,-1 0 0 0 0,0-1 1 0 0,-1 1-1 0 0,0-1 0 0 0,0 0 1 0 0,-1 0-1 0 0,1 0 0 0 0,-1-1 1 0 0,-1 0-1 0 0,1 0 0 0 0,-1-1 1 0 0,0 1-1 0 0,-11 5 1 0 0,2-3-130 0 0,0 0 1 0 0,-1 0-1 0 0,0-2 1 0 0,0 0-1 0 0,0-1 1 0 0,-19 3-1 0 0,0 0 101 0 0,27-5 6 0 0,0-1-1 0 0,0 0 0 0 0,0-1 0 0 0,-14 1 0 0 0,-18-2-129 0 0,-79-10 1 0 0,77 6 204 0 0,27 3-91 0 0,1-1 0 0 0,-25-6-1 0 0,23 3-47 0 0,-16-4-29 0 0,0-1-1 0 0,1-2 1 0 0,0-1-1 0 0,-34-20 1 0 0,36 19 38 0 0,4 3 0 0 0,5 3 0 0 0,15 5 0 0 0,0 1 0 0 0,0-1 0 0 0,-8-5 0 0 0,-10-6 0 0 0,19 12 0 0 0,0-1 0 0 0,0 0 0 0 0,0 0 0 0 0,-7-6 0 0 0,11 8 1 0 0,0 0 0 0 0,0 0-1 0 0,0 1 1 0 0,0-1 0 0 0,0 0-1 0 0,-1 1 1 0 0,1-1 0 0 0,0 0 0 0 0,0 1-1 0 0,-1 0 1 0 0,1-1 0 0 0,0 1 0 0 0,-1 0-1 0 0,1-1 1 0 0,0 1 0 0 0,-1 0 0 0 0,1 0-1 0 0,0 0 1 0 0,-3 1 0 0 0,-2-5-97 0 0,8 6 87 0 0,0 2 4 0 0,-1 12 4 0 0,-2-13 1 0 0,0 1 0 0 0,4 13 0 0 0,-1-8 2 0 0,-1-1-1 0 0,-1 1 1 0 0,0 0 0 0 0,0 0-1 0 0,0-1 1 0 0,-1 1-1 0 0,0 0 1 0 0,-1-1-1 0 0,-3 11 1 0 0,4-13 36 0 0,0 0 0 0 0,1 0 0 0 0,0 0-1 0 0,0 1 1 0 0,0-1 0 0 0,2 8 0 0 0,-1-9-62 0 0,-1 0 0 0 0,1 1 0 0 0,-1-1 0 0 0,0 1 0 0 0,-1-1 0 0 0,0 6 0 0 0,0-7 7 0 0,1 0 0 0 0,-1 1 0 0 0,1-1 0 0 0,0 0-1 0 0,0 8 1 0 0,1 16-366 0 0,-4-21 1191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3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5528 0 0,'0'0'422'0'0,"1"1"45"0"0,9 9 5821 0 0,-9-8-5860 0 0,0 1 0 0 0,0-1-1 0 0,0 0 1 0 0,0 1 0 0 0,-1-1 0 0 0,1 1 0 0 0,-1-1 0 0 0,0 1-1 0 0,1 3 1 0 0,3 17 1363 0 0,1-6-385 0 0,5 34-1 0 0,-4-21-688 0 0,1 17-122 0 0,-5-28-326 0 0,7 27 0 0 0,23 102-214 0 0,-5-23-66 0 0,-10-77-411 0 0,-15-40 576 0 0,17-5-14325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3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7832 0 0,'0'0'705'0'0,"-1"1"-166"0"0,0 0-104 0 0,0 1 1 0 0,0-1 0 0 0,1 1-1 0 0,-1-1 1 0 0,1 1 0 0 0,-1 0-1 0 0,1-1 1 0 0,-1 3 0 0 0,-4 13 3698 0 0,3-10-3239 0 0,1 1 0 0 0,-1 0-1 0 0,1-1 1 0 0,1 1-1 0 0,0 0 1 0 0,1 15-1 0 0,0-1-30 0 0,-1-8-584 0 0,-1-6-158 0 0,1 1 1 0 0,1-1-1 0 0,-1 0 1 0 0,1 1-1 0 0,3 9 0 0 0,50 142 157 0 0,-44-136-284 0 0,1 0 1 0 0,2-1-1 0 0,0 0 1 0 0,22 28-1 0 0,-29-41 7 0 0,2-1 1 0 0,-1 0-1 0 0,2-1 0 0 0,-1 0 0 0 0,1 0 1 0 0,0-1-1 0 0,0 0 0 0 0,1 0 0 0 0,0-1 0 0 0,0-1 1 0 0,21 9-1 0 0,-27-13 5 0 0,-1 0 1 0 0,1 0 0 0 0,0-1-1 0 0,0 1 1 0 0,-1-1-1 0 0,1 0 1 0 0,0 0-1 0 0,0 0 1 0 0,0 0 0 0 0,-1-1-1 0 0,1 1 1 0 0,0-1-1 0 0,-1 0 1 0 0,1 0-1 0 0,0-1 1 0 0,-1 1 0 0 0,0-1-1 0 0,1 0 1 0 0,-1 1-1 0 0,0-2 1 0 0,0 1-1 0 0,0 0 1 0 0,0 0 0 0 0,0-1-1 0 0,0 0 1 0 0,-1 0-1 0 0,4-4 1 0 0,-2-2 110 0 0,0 0 0 0 0,0 0 0 0 0,-1 0 0 0 0,0-1 1 0 0,-1 1-1 0 0,0-1 0 0 0,0 0 0 0 0,-1 0 0 0 0,-1-11 0 0 0,0 16-76 0 0,-1 0 1 0 0,1 1-1 0 0,-1-1 0 0 0,-1 1 0 0 0,1-1 1 0 0,-1 1-1 0 0,1-1 0 0 0,-1 1 0 0 0,-1 0 0 0 0,1 0 1 0 0,-1 0-1 0 0,1 0 0 0 0,-1 0 0 0 0,-4-4 0 0 0,5 7-41 0 0,-1-1-1 0 0,1 1 0 0 0,-1 0 1 0 0,1 0-1 0 0,0 0 0 0 0,-1 1 0 0 0,1-1 1 0 0,-1 1-1 0 0,0-1 0 0 0,1 1 0 0 0,-1 0 1 0 0,1 0-1 0 0,-1 0 0 0 0,0 0 0 0 0,1 0 1 0 0,-1 1-1 0 0,1-1 0 0 0,-1 1 0 0 0,1-1 1 0 0,-1 1-1 0 0,1 0 0 0 0,-1 0 0 0 0,1 1 1 0 0,0-1-1 0 0,-1 0 0 0 0,1 1 0 0 0,0-1 1 0 0,0 1-1 0 0,-2 1 0 0 0,-1 2-19 0 0,0 1 1 0 0,0-1-1 0 0,0 0 0 0 0,1 1 0 0 0,-1 0 1 0 0,1 0-1 0 0,1 1 0 0 0,-1-1 0 0 0,-1 8 1 0 0,-9 18-201 0 0,8-17-362 0 0,-9 28 1 0 0,10-24-36 0 0,-5 26-6528 0 0,5-15-717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 11520 0 0,'0'0'528'0'0,"-6"7"170"0"0,1-3-953 0 0,-1 4 1893 0 0,-1 0 1 0 0,1 0-1 0 0,-5 9 1 0 0,9-13-1054 0 0,1-1 0 0 0,-1 0 0 0 0,1 1 0 0 0,0-1-1 0 0,0 0 1 0 0,-1 6 0 0 0,3 12-1286 0 0,1-13 859 0 0,0 0 0 0 0,6 14 0 0 0,2 5 35 0 0,-3-1-170 0 0,-5-14-23 0 0,2 0 0 0 0,-1 0 0 0 0,2 0-1 0 0,5 11 1 0 0,13 30 0 0 0,17 25-141 0 0,-9-31 130 0 0,-23-41 11 0 0,-1-2-13 0 0,1-1 0 0 0,0 0 0 0 0,0 0 0 0 0,0-1 0 0 0,1 0 0 0 0,-1-1 0 0 0,0 0 0 0 0,1 0-1 0 0,-1-1 1 0 0,13 0 0 0 0,16-7 28 0 0,-26 5 0 0 0,-1 0 0 0 0,22-1 0 0 0,30-3 206 0 0,-16 1-30 0 0,87-9-7 0 0,-100 10-155 0 0,52-1 406 0 0,134-6 441 0 0,-7 1-493 0 0,-7 15-316 0 0,-62-2-54 0 0,-26-1-16 0 0,68 3 3 0 0,-162-4-1 0 0,30-4-1 0 0,-4 0 20 0 0,188-1 215 0 0,-202 3-233 0 0,0-2 0 0 0,54-13 0 0 0,-62 12 0 0 0,-16 2 0 0 0,0 0 0 0 0,0-1 0 0 0,12-4 0 0 0,-8 1 0 0 0,12-3 39 0 0,-25 8 154 0 0,-2-1-129 0 0,0 1 0 0 0,0 0 0 0 0,0-1 0 0 0,1 1 0 0 0,-1 0-1 0 0,0-1 1 0 0,1 1 0 0 0,-1 0 0 0 0,1-1 0 0 0,1-1 0 0 0,-2 3-43 0 0,0-1-1 0 0,0 1 1 0 0,0-1 0 0 0,0 0-1 0 0,0 1 1 0 0,0-1-1 0 0,-1 1 1 0 0,1-1 0 0 0,0 1-1 0 0,0-1 1 0 0,0 1 0 0 0,0-1-1 0 0,-1 1 1 0 0,1-1 0 0 0,0 1-1 0 0,-1 0 1 0 0,1-1 0 0 0,0 1-1 0 0,-1-1 1 0 0,1 1 0 0 0,0 0-1 0 0,-1-1 1 0 0,0 0 49 0 0,-22-38 466 0 0,18 28-528 0 0,-1 0 0 0 0,-8-11 0 0 0,5 10-39 0 0,1 1-1 0 0,1-1 1 0 0,0-1-1 0 0,-7-15 1 0 0,-16-32-270 0 0,21 44-418 0 0,0 0 0 0 0,-8-24-1 0 0,10 15-5396 0 0,-4 1-1983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12896 0 0,'0'0'1585'0'0,"1"2"-273"0"0,2 7-168 0 0,1 0 0 0 0,0 0 0 0 0,1-1 1 0 0,-1 0-1 0 0,13 16 0 0 0,18 21 321 0 0,-10-12-1046 0 0,93 123 480 0 0,-83-108-799 0 0,3 8-91 0 0,12 15-1792 0 0,-44-61-886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10592 0 0,'0'0'818'0'0,"-2"1"-271"0"0,-17 2 2656 0 0,14 0-50 0 0,3-1-2603 0 0,-4 4 55 0 0,1 0 0 0 0,-1 0 1 0 0,1 0-1 0 0,0 1 0 0 0,1-1 0 0 0,0 1 0 0 0,0 0 0 0 0,-3 9 0 0 0,0 2-338 0 0,0 1 0 0 0,-4 25 0 0 0,0 32-310 0 0,7-55-292 0 0,-3 34 1 0 0,3-13-515 0 0,-2 45-3419 0 0,5-67 2530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7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5064 0 0,'2'0'389'0'0,"8"-2"-250"0"0,3-6 2440 0 0,6-2 5355 0 0,2 0-5066 0 0,-17 10-1738 0 0,46 9 1676 0 0,-50-9-2741 0 0,1 1 1 0 0,-1-1-1 0 0,0 1 0 0 0,1 0 1 0 0,-1-1-1 0 0,0 1 1 0 0,0-1-1 0 0,1 1 1 0 0,-1 0-1 0 0,0-1 0 0 0,0 1 1 0 0,0 0-1 0 0,0-1 1 0 0,0 1-1 0 0,1 0 1 0 0,-1-1-1 0 0,0 1 0 0 0,-1 0 1 0 0,1-1-1 0 0,0 2 1 0 0,0-1 88 0 0,1 2-93 0 0,0 1 0 0 0,0-1 0 0 0,1 1 0 0 0,-1-1-1 0 0,1 0 1 0 0,-1 1 0 0 0,1-1 0 0 0,5 5 0 0 0,-5-5-37 0 0,0 0-1 0 0,0 0 1 0 0,0 0-1 0 0,0 0 1 0 0,-1 0-1 0 0,1 0 1 0 0,-1 0-1 0 0,2 7 1 0 0,-4 11 35 0 0,0-17-55 0 0,1-1 1 0 0,0 1 0 0 0,0-1-1 0 0,0 1 1 0 0,0 5-1 0 0,8 14 29 0 0,-6-20-29 0 0,-1 0-1 0 0,1 0 0 0 0,-1 1 1 0 0,0-1-1 0 0,-1 1 0 0 0,1-1 1 0 0,0 4-1 0 0,-3 12-3 0 0,1-15 0 0 0,1-1 0 0 0,-1 1 0 0 0,1-1 0 0 0,0 1 0 0 0,0-1 0 0 0,0 1 0 0 0,1 0 0 0 0,0 3 0 0 0,9 26 36 0 0,4 23 82 0 0,-13-50-119 0 0,0-1 1 0 0,-1 1 0 0 0,0 0 0 0 0,0-1 0 0 0,0 1 0 0 0,-1 0-1 0 0,-2 10 1 0 0,0-4-127 0 0,1-5-195 0 0,0 1 1 0 0,0-1 0 0 0,-6 11 0 0 0,7-15 228 0 0,0-1 0 0 0,0 0 1 0 0,-1 0-1 0 0,1-1 0 0 0,-1 1 0 0 0,0 0 1 0 0,1 0-1 0 0,-1-1 0 0 0,0 1 1 0 0,0-1-1 0 0,0 1 0 0 0,0-1 0 0 0,0 0 1 0 0,0 0-1 0 0,-4 1 0 0 0,-5 3-395 0 0,10-5 476 0 0,0 0-1 0 0,0 1 1 0 0,0-1-1 0 0,0 0 0 0 0,0 1 1 0 0,1-1-1 0 0,-1 0 1 0 0,0 0-1 0 0,0 0 1 0 0,0 0-1 0 0,0 0 0 0 0,0 0 1 0 0,0 0-1 0 0,0 0 1 0 0,0 0-1 0 0,0 0 1 0 0,0 0-1 0 0,1-1 0 0 0,-1 1 1 0 0,0 0-1 0 0,0-1 1 0 0,0 1-1 0 0,0 0 0 0 0,1-1 1 0 0,-1 1-1 0 0,-1-2 1 0 0,-2 0-5 0 0,-32-23 29 0 0,33 22 30 0 0,0 0 0 0 0,0 0 0 0 0,0 0-1 0 0,0 0 1 0 0,1-1 0 0 0,-1 1 0 0 0,-3-8-1 0 0,3 6 41 0 0,2 4 73 0 0,1 0-123 0 0,0 1 1 0 0,0-1-1 0 0,0 1 0 0 0,0-1 0 0 0,0 0 1 0 0,0 1-1 0 0,0-1 0 0 0,0 1 0 0 0,0-1 1 0 0,0 1-1 0 0,0-1 0 0 0,0 0 0 0 0,0 1 1 0 0,1-1-1 0 0,-1 1 0 0 0,0-1 0 0 0,0 1 1 0 0,1-1-1 0 0,-1 0 0 0 0,12-7 486 0 0,-10 6-434 0 0,0 0 0 0 0,1 0 0 0 0,0 1-1 0 0,-1-1 1 0 0,1 0 0 0 0,0 1 0 0 0,0 0-1 0 0,0 0 1 0 0,0 0 0 0 0,0 0-1 0 0,0 0 1 0 0,6 0 0 0 0,12-1 197 0 0,1 1 1 0 0,-1 1 0 0 0,0 0-1 0 0,0 2 1 0 0,41 8-1 0 0,-26 2-147 0 0,0 0-1 0 0,-1 3 0 0 0,32 18 1 0 0,-26-11-127 0 0,69 35-56 0 0,-49-27-254 0 0,1 0-1777 0 0,-18-13-3633 0 0,14-1-2322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7368 0 0,'0'0'16450'0'0,"1"2"-15886"0"0,8 30 481 0 0,-7-24-1021 0 0,0 0-1 0 0,0 1 1 0 0,5 10 0 0 0,13 31-96 0 0,-15-34 74 0 0,0-1 0 0 0,14 25-1 0 0,-17-37-5 0 0,4 9-31 0 0,1-1 1 0 0,12 15-1 0 0,-17-24 21 0 0,1 1-1 0 0,-1 0 1 0 0,1-1 0 0 0,0 1 0 0 0,0-1 0 0 0,0 0 0 0 0,0 0 0 0 0,0 0-1 0 0,0 0 1 0 0,1-1 0 0 0,-1 1 0 0 0,1-1 0 0 0,5 2 0 0 0,24 7-64 0 0,12-9 25 0 0,-36 1 44 0 0,0-1 0 0 0,0-1-1 0 0,-1 1 1 0 0,1-2 0 0 0,0 1 0 0 0,8-3 0 0 0,-3 2 0 0 0,26-1 0 0 0,5-1 143 0 0,27-3 268 0 0,8-2-652 0 0,10-1 87 0 0,-14 3 127 0 0,31-4 36 0 0,-5 1 0 0 0,61-6 0 0 0,-13 1 0 0 0,36-4 0 0 0,-54 9 0 0 0,129-3 0 0 0,-139 8 0 0 0,-32-3 0 0 0,-88 7 0 0 0,103-3 91 0 0,-83 3-54 0 0,-11 0-37 0 0,0 4 0 0 0,-3 1 11 0 0,-6-4 229 0 0,-1-2-220 0 0,-1 0-1 0 0,1 0 1 0 0,0 0-1 0 0,-1-1 1 0 0,1 1 0 0 0,-1 0-1 0 0,1 0 1 0 0,-1 0 0 0 0,0-1-1 0 0,1 1 1 0 0,-1 0 0 0 0,0-1-1 0 0,0 1 1 0 0,0-2 0 0 0,6-32 290 0 0,-6 15-238 0 0,0-20-29 0 0,-5-45 0 0 0,4 43-275 0 0,2 32-318 0 0,-1 1 0 0 0,-2-14 0 0 0,-3 3-438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11520 0 0,'1'1'6355'0'0,"43"61"-4097"0"0,-33-46-1521 0 0,0 0 0 0 0,19 20 1 0 0,4 6-198 0 0,-22-25-440 0 0,0-2 0 0 0,1 1 0 0 0,1-2 1 0 0,0 0-1 0 0,22 16 0 0 0,56 46-644 0 0,-62-51 296 0 0,42 28-2685 0 0,-59-43 1507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7368 0 0,'0'0'568'0'0,"-1"2"-374"0"0,0-1 113 0 0,-1 1-1 0 0,1-1 1 0 0,-1 1-1 0 0,0-1 0 0 0,0 1 1 0 0,0-1-1 0 0,0 0 0 0 0,1 0 1 0 0,-2 0-1 0 0,1 0 1 0 0,0 0-1 0 0,-2 0 0 0 0,-11 6 2111 0 0,-7 7 1430 0 0,20-13-3555 0 0,0 0 0 0 0,-1 0 0 0 0,1 1 0 0 0,0-1 1 0 0,0 1-1 0 0,0-1 0 0 0,0 1 0 0 0,1 0 0 0 0,-4 3 0 0 0,-6 7 919 0 0,5-7-876 0 0,1 0 1 0 0,0 0 0 0 0,1 0 0 0 0,-1 1 0 0 0,-5 10 0 0 0,-14 15 314 0 0,18-25-571 0 0,1 1 0 0 0,0 1 1 0 0,0-1-1 0 0,0 1 0 0 0,-6 15 1 0 0,-8 14-67 0 0,16-32-63 0 0,0 1 0 0 0,0 0 0 0 0,1 0 0 0 0,0 0 0 0 0,-3 11 0 0 0,-5 14-516 0 0,9-29 390 0 0,0 1 0 0 0,0-1 0 0 0,0 1 0 0 0,0 0 0 0 0,1-1 0 0 0,-1 1 0 0 0,1 0 0 0 0,0 0 0 0 0,0 5 0 0 0,0-6-238 0 0,-3 8-2667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50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14744 0 0,'0'0'672'0'0,"2"-1"-10"0"0,3-1-577 0 0,0-1-1 0 0,0 1 1 0 0,8-7-1 0 0,-9 7 288 0 0,0-1-1 0 0,-1 1 1 0 0,1-1 0 0 0,0 1-1 0 0,0 0 1 0 0,0 1 0 0 0,1-1-1 0 0,-1 1 1 0 0,0 0-1 0 0,0 0 1 0 0,1 0 0 0 0,4 0-1 0 0,-4 1-121 0 0,-1 0-1 0 0,0 0 0 0 0,0 0 0 0 0,0 1 0 0 0,1 0 1 0 0,-1 0-1 0 0,0 0 0 0 0,0 0 0 0 0,0 1 1 0 0,0-1-1 0 0,5 4 0 0 0,-3-2-145 0 0,-1 1 1 0 0,0-1-1 0 0,0 1 0 0 0,0 0 0 0 0,-1 0 1 0 0,1 1-1 0 0,-1-1 0 0 0,0 1 1 0 0,0 0-1 0 0,-1 0 0 0 0,0 0 1 0 0,5 9-1 0 0,-6-8-80 0 0,10 18 21 0 0,-1 0 1 0 0,-1 2-1 0 0,9 35 0 0 0,-10-26-46 0 0,-6-27-13 0 0,0 0-1 0 0,-1 1 0 0 0,-1-1 0 0 0,1 0 1 0 0,-1 14-1 0 0,0-7-372 0 0,-2 0 1 0 0,-4 28 0 0 0,3-38 120 0 0,1 1 0 0 0,-1-1 0 0 0,1 0 0 0 0,-2 0 0 0 0,1 0 0 0 0,0 0 0 0 0,-1 0 0 0 0,0 0 0 0 0,0 0 0 0 0,0-1 0 0 0,-6 6 0 0 0,8-9 203 0 0,-1 0 0 0 0,0-1-1 0 0,0 1 1 0 0,0 0 0 0 0,0-1 0 0 0,0 1-1 0 0,0-1 1 0 0,0 1 0 0 0,0-1-1 0 0,0 0 1 0 0,0 0 0 0 0,0 0-1 0 0,0 0 1 0 0,0 0 0 0 0,0 0-1 0 0,0-1 1 0 0,0 1 0 0 0,0-1 0 0 0,0 0-1 0 0,0 1 1 0 0,0-1 0 0 0,-3-2-1 0 0,4 3 62 0 0,-3-3 22 0 0,0 1 1 0 0,0-1 0 0 0,0 0 0 0 0,0 1-1 0 0,1-2 1 0 0,-1 1 0 0 0,1 0 0 0 0,0-1-1 0 0,0 1 1 0 0,-4-7 0 0 0,6 8 30 0 0,-1 0 1 0 0,1-1 0 0 0,-1 2-1 0 0,1-1 1 0 0,-1 0 0 0 0,0 0-1 0 0,-1-1 1 0 0,2 2-24 0 0,1 1 1 0 0,-1-1-1 0 0,1 0 0 0 0,0 1 1 0 0,-1-1-1 0 0,1 0 0 0 0,0 1 1 0 0,0-1-1 0 0,0 0 0 0 0,0 1 1 0 0,-1-1-1 0 0,1 0 0 0 0,0 1 1 0 0,0-1-1 0 0,0 0 1 0 0,0 0-1 0 0,0 1 0 0 0,1-1 1 0 0,-1 0-1 0 0,0-1 0 0 0,1 1 52 0 0,-1-1 13 0 0,0 0 1 0 0,0 0 0 0 0,1 0 0 0 0,-1 0-1 0 0,1 0 1 0 0,-1 0 0 0 0,1 0 0 0 0,0 0-1 0 0,0 0 1 0 0,0 0 0 0 0,0 1 0 0 0,0-1-1 0 0,0 0 1 0 0,0 1 0 0 0,1-1-1 0 0,-1 0 1 0 0,1 1 0 0 0,-1 0 0 0 0,1-1-1 0 0,-1 1 1 0 0,1 0 0 0 0,0 0 0 0 0,0 0-1 0 0,0 0 1 0 0,-1 0 0 0 0,1 0 0 0 0,4 0-1 0 0,4-3 129 0 0,1 2 0 0 0,-1 0 0 0 0,22-2 0 0 0,-23 3-18 0 0,12 0-82 0 0,1 1 0 0 0,-1 0 0 0 0,0 2 0 0 0,23 5 0 0 0,-8 1-5 0 0,56 20 0 0 0,-80-23-63 0 0,87 31 326 0 0,-17-5-2081 0 0,-27-13-4623 0 0,-16-7-1494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13616 0 0,'0'0'3998'0'0,"2"1"-2603"0"0,46 22 2978 0 0,-44-21-4144 0 0,1-1 1 0 0,-1 1-1 0 0,0-1 1 0 0,0 0-1 0 0,1 0 1 0 0,-1 0-1 0 0,8 0 1 0 0,19 4 727 0 0,-15-1-641 0 0,1-1 0 0 0,0-1 0 0 0,0 0 0 0 0,18-1 0 0 0,68-7 116 0 0,-4-5-452 0 0,-49 3-438 0 0,-18-1-3648 0 0,-19 6 364 0 0,15-5-4791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5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12896 0 0,'0'0'5994'0'0,"0"2"-4481"0"0,0 9-695 0 0,0 2-216 0 0,0 1 1 0 0,1 0-1 0 0,4 20 0 0 0,3 3-427 0 0,7 63 1 0 0,-11-67-225 0 0,2-1 1 0 0,19 64 0 0 0,-23-88-5 0 0,0-4 4 0 0,-1 0-1 0 0,1 0 0 0 0,0 0 1 0 0,0 0-1 0 0,0 0 1 0 0,0 0-1 0 0,1-1 0 0 0,-1 0 1 0 0,5 5-1 0 0,-5-6-42 0 0,9 3-48 0 0,9-1 42 0 0,-18-3 334 0 0,0-1-78 0 0,11-1-104 0 0,0 0 0 0 0,18-6 0 0 0,4 1-56 0 0,-22 3 26 0 0,-1 0-1 0 0,19-7 0 0 0,6-3 195 0 0,177-42 1341 0 0,-76 23-2286 0 0,-53 16 1158 0 0,113-8 0 0 0,-70 11-381 0 0,-38 2-190 0 0,351-42-447 0 0,-434 52 586 0 0,54-9 18 0 0,51-5 118 0 0,109 7 441 0 0,-216 8-576 0 0,12-4 0 0 0,-13 3 0 0 0,7-1 0 0 0,0-2 0 0 0,-1-5 0 0 0,-8 6 70 0 0,0 0 0 0 0,-1 0-1 0 0,1-1 1 0 0,-1 1 0 0 0,0 0-1 0 0,0-1 1 0 0,0 1 0 0 0,0 0 0 0 0,0-1-1 0 0,-1 1 1 0 0,0-1 0 0 0,0 1-1 0 0,0-1 1 0 0,0 0 0 0 0,0 1 0 0 0,-1-1-1 0 0,1 1 1 0 0,-1 0 0 0 0,0-1-1 0 0,-2-4 1 0 0,2 4 20 0 0,-1 1-1 0 0,1 0 1 0 0,0 0 0 0 0,1 0-1 0 0,-1-1 1 0 0,0-4-1 0 0,1 5-97 0 0,0 0 0 0 0,-1 0-1 0 0,1 0 1 0 0,-1 1 0 0 0,0-1-1 0 0,1 0 1 0 0,-1 0 0 0 0,-1 1-1 0 0,-1-5 1 0 0,-8-9-1164 0 0,-16-17 0 0 0,21 21 848 0 0,4 6-1341 0 0,-1-1-4090 0 0,-3-2-1764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51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9216 0 0,'1'1'6962'0'0,"28"36"-1067"0"0,-12-17-4837 0 0,25 24-174 0 0,79 118-781 0 0,-106-144-1207 0 0,25 25 0 0 0,-25-32-599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5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9672 0 0,'0'0'874'0'0,"-2"0"-718"0"0,-4 0 202 0 0,3 0 392 0 0,1 0 0 0 0,-1 0 1 0 0,1 1-1 0 0,0-1 1 0 0,-1 0-1 0 0,1 1 0 0 0,0 0 1 0 0,0 0-1 0 0,-4 2 0 0 0,3-2-334 0 0,1 0-1 0 0,0 1 0 0 0,-1 0 0 0 0,1 0 1 0 0,0 0-1 0 0,0 0 0 0 0,-2 3 0 0 0,-1 2-12 0 0,0 1-1 0 0,1 1 0 0 0,0-1 0 0 0,-3 10 1 0 0,3-5-287 0 0,0-1 0 0 0,1 1 0 0 0,1 0 0 0 0,-1 21 0 0 0,-4 21-200 0 0,0 2-102 0 0,5-36-283 0 0,-6 28 1 0 0,6-35-221 0 0,0-1-1 0 0,1 1 1 0 0,0 16 0 0 0,1-15-1193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5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13824 0 0,'45'-14'1496'0'0,"-16"3"-289"0"0,-21 8-369 0 0,0 0-1 0 0,-1 0 1 0 0,1 1-1 0 0,9-2 1 0 0,-14 4-646 0 0,0-1 0 0 0,0 1 0 0 0,0 0 1 0 0,0 1-1 0 0,0-1 0 0 0,-1 0 1 0 0,1 1-1 0 0,0-1 0 0 0,0 1 0 0 0,0 0 1 0 0,-1 0-1 0 0,1 0 0 0 0,0 0 0 0 0,-1 1 1 0 0,1-1-1 0 0,2 3 0 0 0,0 0 6 0 0,-3-3-100 0 0,1 0-1 0 0,-1 1 1 0 0,0-1 0 0 0,-1 1 0 0 0,1-1 0 0 0,0 1 0 0 0,0 0 0 0 0,-1 0-1 0 0,1 0 1 0 0,-1 0 0 0 0,0 0 0 0 0,1 0 0 0 0,-1 0 0 0 0,1 3 0 0 0,1 4-101 0 0,0 1 0 0 0,0-1 0 0 0,-1 1 0 0 0,0 0 0 0 0,-1-1 0 0 0,1 12 1 0 0,-2 17-10 0 0,1-13 11 0 0,-1-1 1 0 0,-1 1 0 0 0,-9 48-1 0 0,0-29-414 0 0,6-23-84 0 0,-1 0-1 0 0,-8 20 1 0 0,10-35 270 0 0,1 1 0 0 0,-2 0 0 0 0,1-1 0 0 0,-1 1 0 0 0,0-1 0 0 0,0 0 0 0 0,0 0 1 0 0,-1-1-1 0 0,-5 6 0 0 0,8-10 30 0 0,-8-1-117 0 0,-1 1 1947 0 0,11-3-914 0 0,6-3-438 0 0,5-1-38 0 0,-1 1 1 0 0,1 0-1 0 0,0 0 1 0 0,1 1 0 0 0,-1 1-1 0 0,1 0 1 0 0,-1 0 0 0 0,14 0-1 0 0,101-2 403 0 0,-116 5-470 0 0,99 7 312 0 0,-53-2-1937 0 0,0-3-5663 0 0,-24-2-820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2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16727 0 0,'0'0'1816'0'0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19151 0 0,'-1'2'878'0'0,"1"-1"-645"0"0,-1 3 65 0 0,-11 2 400 0 0,10-5 462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15344 0 0,'0'0'1541'0'0,"3"1"-1409"0"0,11 2 460 0 0,1-1 1 0 0,-1-1 0 0 0,1 0-1 0 0,-1 0 1 0 0,18-3 0 0 0,4 1 1 0 0,5 1 136 0 0,3 1-14 0 0,58-7 0 0 0,-81 4-676 0 0,-14 2-22 0 0,-1 0 1 0 0,1-1-1 0 0,8-2 0 0 0,3-1 9 0 0,23-2-1 0 0,-34 5-26 0 0,0-1 0 0 0,1 0 0 0 0,-1 0 0 0 0,0-1 0 0 0,9-4 0 0 0,10-4 0 0 0,33-13-198 0 0,-37 9-14 0 0,-11 6 78 0 0,14-14-922 0 0,-23 21 488 0 0,-2-8-4863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15200 0 0,'-6'6'8135'0'0,"6"-16"-8639"0"0,6-5 280 0 0,-6-1-1664 0 0,4 2-344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4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15952 0 0,'0'0'1445'0'0,"5"-5"-1163"0"0,17-19 1011 0 0,-20 20-887 0 0,1 0-1 0 0,0 0 0 0 0,0 0 1 0 0,1 0-1 0 0,-1 1 1 0 0,1 0-1 0 0,0 0 0 0 0,7-5 1 0 0,2 1 170 0 0,-10 5-419 0 0,0 1 1 0 0,0-1 0 0 0,0 0 0 0 0,1 1 0 0 0,-1 0 0 0 0,1 0-1 0 0,-1 0 1 0 0,1 0 0 0 0,-1 0 0 0 0,7 0 0 0 0,-1 1-25 0 0,0 0 0 0 0,0 0 0 0 0,0 1 0 0 0,1 0 0 0 0,-1 1 1 0 0,0 0-1 0 0,16 6 0 0 0,-11-2-51 0 0,0 1 0 0 0,19 11 0 0 0,-27-14-79 0 0,-1 0 0 0 0,0 0 0 0 0,-1 0 0 0 0,1 0 0 0 0,-1 1 0 0 0,0 0 0 0 0,0 0 0 0 0,6 9 0 0 0,-9-12-5 0 0,3 4-10 0 0,0 1 1 0 0,-1-1-1 0 0,0 1 0 0 0,0 0 0 0 0,0 0 1 0 0,-1 0-1 0 0,0 0 0 0 0,1 10 0 0 0,1 7-166 0 0,-1-11 56 0 0,-1-1 1 0 0,-1 1 0 0 0,0-1 0 0 0,-1 14 0 0 0,-2-10-248 0 0,0 0 0 0 0,0 0 1 0 0,-2-1-1 0 0,0 1 0 0 0,-10 23 0 0 0,12-34 206 0 0,0 0 1 0 0,-1 0 0 0 0,1-1-1 0 0,-1 0 1 0 0,0 1-1 0 0,-1-1 1 0 0,1 0-1 0 0,-1 0 1 0 0,0-1-1 0 0,0 1 1 0 0,0-1-1 0 0,0 0 1 0 0,0 0-1 0 0,-10 5 1 0 0,12-7 123 0 0,-1 0 0 0 0,1 0 0 0 0,-1 0 0 0 0,0 0 0 0 0,0-1 0 0 0,1 1 0 0 0,-1-1 0 0 0,0 1 0 0 0,0-1 1 0 0,0 0-1 0 0,0 0 0 0 0,0 0 0 0 0,1 0 0 0 0,-1-1 0 0 0,0 1 0 0 0,0-1 0 0 0,0 0 0 0 0,1 0 0 0 0,-1 0 0 0 0,-3-1 0 0 0,0-1 133 0 0,0 1 0 0 0,0-1 0 0 0,1 0 0 0 0,-1 0-1 0 0,1 0 1 0 0,-1-1 0 0 0,1 0 0 0 0,0 0 0 0 0,0 0 0 0 0,-5-7-1 0 0,9 9 13 0 0,0 0 0 0 0,0 0 0 0 0,0 0-1 0 0,0-1 1 0 0,1 1 0 0 0,-1 0 0 0 0,1 0-1 0 0,0 0 1 0 0,-1-1 0 0 0,1 1 0 0 0,0 0-1 0 0,0 0 1 0 0,1-3 0 0 0,-1 0 181 0 0,0 4-238 0 0,0 0-1 0 0,1 1 1 0 0,-1-1-1 0 0,1 1 0 0 0,-1-1 1 0 0,1 1-1 0 0,-1-1 1 0 0,1 1-1 0 0,-1-1 1 0 0,1 1-1 0 0,-1-1 1 0 0,1 1-1 0 0,0-1 0 0 0,-1 1 1 0 0,1 0-1 0 0,0-1 1 0 0,1 1-1 0 0,-1-1 76 0 0,6-3 118 0 0,0 0 1 0 0,1 1-1 0 0,0 0 0 0 0,0 0 0 0 0,0 0 0 0 0,0 1 1 0 0,13-2-1 0 0,1 2-281 0 0,35 0 0 0 0,-46 3 133 0 0,0 0 0 0 0,0 1 0 0 0,0 1 0 0 0,-1 0 0 0 0,1 1 0 0 0,-1 0 1 0 0,14 7-1 0 0,13 4 347 0 0,23 12-286 0 0,-36-16-54 0 0,29 10 0 0 0,3-1 198 0 0,-41-14-573 0 0,-1 0 0 0 0,1-1 0 0 0,0-1-1 0 0,0 0 1 0 0,1-1 0 0 0,22 2 0 0 0,-35-5-1006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5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5 210 4632 0 0,'0'0'4808'0'0,"0"2"-4026"0"0,0 10 2961 0 0,0-10-2884 0 0,0 10 2083 0 0,-1-10-2365 0 0,0 1-393 0 0,0 1-1 0 0,1-1 0 0 0,-1 1 0 0 0,1-1 0 0 0,0 1 1 0 0,0 0-1 0 0,0-1 0 0 0,1 5 0 0 0,6 35 791 0 0,-4-27-846 0 0,2 5 100 0 0,1 1 0 0 0,14 32 1 0 0,-7-20-161 0 0,-9-26-46 0 0,-1-1 0 0 0,1 0 0 0 0,1 0 0 0 0,-1 0 0 0 0,1-1 0 0 0,8 9-1 0 0,14 18 56 0 0,-21-25-44 0 0,0 0 0 0 0,1 0 0 0 0,0-1 0 0 0,0 0 0 0 0,0-1 0 0 0,1 0 0 0 0,0 0 0 0 0,1 0 0 0 0,9 4 0 0 0,-15-8-17 0 0,1-1-1 0 0,-1 1 0 0 0,1-1 0 0 0,-1 0 0 0 0,1 0 1 0 0,0 0-1 0 0,-1-1 0 0 0,1 1 0 0 0,0-1 0 0 0,6 0 1 0 0,-8 0 0 0 0,1 0 0 0 0,-1-1 0 0 0,1 0 0 0 0,-1 1 0 0 0,1-1 0 0 0,-1 0 0 0 0,0 0 0 0 0,1 0 0 0 0,-1 0 0 0 0,0-1 0 0 0,0 1 0 0 0,0-1 0 0 0,0 1 0 0 0,0-1 0 0 0,0 0 0 0 0,2-2 0 0 0,3-4 48 0 0,-1 2-10 0 0,-1 0-1 0 0,-1 0 1 0 0,1 0 0 0 0,-1-1 0 0 0,4-6 0 0 0,13-28 229 0 0,-13 26-206 0 0,0 0 0 0 0,10-30 1 0 0,0-8-172 0 0,-12 36 149 0 0,0 0 0 0 0,0 0 0 0 0,-2-1 0 0 0,4-28 0 0 0,-6 19 218 0 0,9-37-1 0 0,-10 59-243 0 0,-1-1 0 0 0,1 1 0 0 0,-1-1 0 0 0,0 1 0 0 0,-1-11 0 0 0,0-8 89 0 0,0 19-97 0 0,1 1 0 0 0,-1 0-1 0 0,0-1 1 0 0,0 1-1 0 0,0 0 1 0 0,-1-1 0 0 0,1 1-1 0 0,-1 0 1 0 0,0 0 0 0 0,0 0-1 0 0,-1 1 1 0 0,1-1 0 0 0,-1 0-1 0 0,1 1 1 0 0,-1 0-1 0 0,-4-4 1 0 0,-16-21 100 0 0,22 26-114 0 0,0 0-1 0 0,0 1 0 0 0,-1-1 1 0 0,1 0-1 0 0,-1 1 0 0 0,1-1 1 0 0,-1 1-1 0 0,0 0 1 0 0,0 0-1 0 0,1 0 0 0 0,-1-1 1 0 0,0 2-1 0 0,0-1 0 0 0,0 0 1 0 0,0 0-1 0 0,0 1 0 0 0,0-1 1 0 0,0 1-1 0 0,0-1 1 0 0,-1 1-1 0 0,1 0 0 0 0,0 0 1 0 0,0 0-1 0 0,0 0 0 0 0,0 0 1 0 0,0 1-1 0 0,-1-1 0 0 0,1 0 1 0 0,0 1-1 0 0,-2 1 1 0 0,1-1-5 0 0,-4 1-1 0 0,0 1 0 0 0,0 0 0 0 0,1 0 0 0 0,0 0 0 0 0,-1 1 0 0 0,1 0 0 0 0,-9 8 0 0 0,0 1-2 0 0,5-4-2 0 0,0 1 1 0 0,1 0-1 0 0,-1 0 0 0 0,-9 16 1 0 0,-95 177-737 0 0,107-186 500 0 0,1 0 1 0 0,0 0-1 0 0,-6 32 0 0 0,11-41 105 0 0,-1 4-398 0 0,0-1 1 0 0,1 1 0 0 0,0-1 0 0 0,2 15 0 0 0,2 9-7082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11976 0 0,'0'0'1200'0'0,"-1"0"-1099"0"0,-12 9 631 0 0,4 0 750 0 0,4-3 109 0 0,10 0-382 0 0,-5-5-1160 0 0,2 5 202 0 0,-1-1-1 0 0,1 0 0 0 0,0 0 1 0 0,0 0-1 0 0,1 0 1 0 0,-1 0-1 0 0,7 7 0 0 0,19 29 1253 0 0,-22-31-1128 0 0,0 0 1 0 0,1-1-1 0 0,10 12 0 0 0,26 28-211 0 0,-31-34-156 0 0,28 41-8 0 0,-22-40 250 0 0,0 0 0 0 0,1-2 0 0 0,21 13 0 0 0,-25-17-86 0 0,1-1-109 0 0,-1-1 0 0 0,2 0 0 0 0,-1-1-1 0 0,1-1 1 0 0,0 0 0 0 0,0-2 0 0 0,0 0 0 0 0,1 0-1 0 0,18 0 1 0 0,-20-4 32 0 0,0 0-1 0 0,1-1 1 0 0,-1-1-1 0 0,20-5 1 0 0,-27 5-40 0 0,104-25-71 0 0,15-11 640 0 0,-37 9-803 0 0,26-6-274 0 0,70-14 969 0 0,-160 41-207 0 0,1 1-168 0 0,-1-2 0 0 0,38-16 0 0 0,-34 8-99 0 0,0-1 0 0 0,-2-1 0 0 0,52-43 0 0 0,-54 41-34 0 0,-18 15 0 0 0,0-1 0 0 0,12-13 0 0 0,3-1 4 0 0,-19 17-8 0 0,0 0 1 0 0,-1-1 0 0 0,1 1 0 0 0,-1-1-1 0 0,8-9 1 0 0,-4 5-110 0 0,-7 8 1 0 0,0 1 0 0 0,-1 0 0 0 0,1-1 0 0 0,-1 1 0 0 0,1-1-1 0 0,0 1 1 0 0,-1-1 0 0 0,0 1 0 0 0,1-1 0 0 0,-1 0-1 0 0,1 1 1 0 0,-1-1 0 0 0,0 0 0 0 0,1 1 0 0 0,-1-1 0 0 0,0 0-1 0 0,1 0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9672 0 0,'0'0'8477'0'0,"2"1"-7371"0"0,21 11 615 0 0,2-1-587 0 0,-13-4-638 0 0,-5-3-222 0 0,0 0 0 0 0,-1 1 1 0 0,11 10-1 0 0,-12-11-75 0 0,1 0 0 0 0,-1 0 0 0 0,8 5 0 0 0,-8-6-66 0 0,0 0 0 0 0,0 1 0 0 0,0-1 0 0 0,6 7 1 0 0,-6-4 9 0 0,4 3 105 0 0,20 6 131 0 0,6-2-596 0 0,-28-11 369 0 0,0 0 1 0 0,-1 1-1 0 0,0 0 1 0 0,1 0-1 0 0,-1 0 1 0 0,0 1-1 0 0,7 5 1 0 0,-11-8-126 0 0,0 0 0 0 0,-1 1-1 0 0,1-1 1 0 0,0 1 0 0 0,-1-1 0 0 0,1 1 0 0 0,-1-1 0 0 0,0 1 0 0 0,0 0 0 0 0,1-1-1 0 0,-1 1 1 0 0,0 0 0 0 0,0 0 0 0 0,-1 0 0 0 0,1 0 0 0 0,0 0 0 0 0,-1 0 0 0 0,1 0-1 0 0,-1 0 1 0 0,0 1 0 0 0,1-1 0 0 0,-1 0 0 0 0,0 0 0 0 0,0 0 0 0 0,-1 3-1 0 0,0 8 9 0 0,-1-1-1 0 0,0 1 1 0 0,-1-1-1 0 0,0 0 1 0 0,-1 0-1 0 0,-9 19 1 0 0,2-1-2 0 0,8-24-33 0 0,0 1 0 0 0,0-1 0 0 0,-8 10 0 0 0,-6 13 0 0 0,14-21-31 0 0,0-1 1 0 0,-1 0-1 0 0,1 0 0 0 0,-2 0 0 0 0,-7 10 1 0 0,4-6-9 0 0,5-7-33 0 0,0 1 0 0 0,1-1 0 0 0,0 1 0 0 0,0 0 0 0 0,-3 9-1 0 0,4-9-254 0 0,-1-1-1 0 0,1 0 1 0 0,-1 1-1 0 0,0-1 0 0 0,0 0 1 0 0,-5 6-1 0 0,-3 4-5827 0 0,-2 0-1940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9672 0 0,'0'0'8477'0'0,"2"1"-7371"0"0,21 11 615 0 0,2-1-587 0 0,-13-4-638 0 0,-5-3-222 0 0,0 0 0 0 0,-1 1 1 0 0,11 10-1 0 0,-12-11-75 0 0,1 0 0 0 0,-1 0 0 0 0,8 5 0 0 0,-8-6-66 0 0,0 0 0 0 0,0 1 0 0 0,0-1 0 0 0,6 7 1 0 0,-6-4 9 0 0,4 3 105 0 0,20 6 131 0 0,6-2-596 0 0,-28-11 369 0 0,0 0 1 0 0,-1 1-1 0 0,0 0 1 0 0,1 0-1 0 0,-1 0 1 0 0,0 1-1 0 0,7 5 1 0 0,-11-8-126 0 0,0 0 0 0 0,-1 1-1 0 0,1-1 1 0 0,0 1 0 0 0,-1-1 0 0 0,1 1 0 0 0,-1-1 0 0 0,0 1 0 0 0,0 0 0 0 0,1-1-1 0 0,-1 1 1 0 0,0 0 0 0 0,0 0 0 0 0,-1 0 0 0 0,1 0 0 0 0,0 0 0 0 0,-1 0 0 0 0,1 0-1 0 0,-1 0 1 0 0,0 1 0 0 0,1-1 0 0 0,-1 0 0 0 0,0 0 0 0 0,0 0 0 0 0,-1 3-1 0 0,0 8 9 0 0,-1-1-1 0 0,0 1 1 0 0,-1-1-1 0 0,0 0 1 0 0,-1 0-1 0 0,-9 19 1 0 0,2-1-2 0 0,8-24-33 0 0,0 1 0 0 0,0-1 0 0 0,-8 10 0 0 0,-6 13 0 0 0,14-21-31 0 0,0-1 1 0 0,-1 0-1 0 0,1 0 0 0 0,-2 0 0 0 0,-7 10 1 0 0,4-6-9 0 0,5-7-33 0 0,0 1 0 0 0,1-1 0 0 0,0 1 0 0 0,0 0 0 0 0,-3 9-1 0 0,4-9-254 0 0,-1-1-1 0 0,1 0 1 0 0,-1 1-1 0 0,0-1 0 0 0,0 0 1 0 0,-5 6-1 0 0,-3 4-5827 0 0,-2 0-1940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12784 0 0,'-4'52'6115'0'0,"11"-52"-3791"0"0,-3 1-2231 0 0,-1-1-1 0 0,1 1 1 0 0,-1-1-1 0 0,1 1 1 0 0,-1 0-1 0 0,1 0 1 0 0,-1 1-1 0 0,0-1 1 0 0,1 1-1 0 0,3 2 0 0 0,33 25 1032 0 0,-19-12-905 0 0,-3-1-219 0 0,-14-12 0 0 0,1 1 0 0 0,0-1 0 0 0,7 5 0 0 0,4 1 0 0 0,-1 3 0 0 0,-13-11 0 0 0,-1 1 0 0 0,1-1 0 0 0,0 1 0 0 0,-1-1 0 0 0,3 6 0 0 0,-3-6 0 0 0,-1 0 0 0 0,1 0 0 0 0,0-1 0 0 0,0 1 0 0 0,1 0 0 0 0,-1 0 0 0 0,0-1 0 0 0,0 1 0 0 0,2 1 0 0 0,18 17 0 0 0,-1-10-1668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10592 0 0,'0'2'8490'0'0,"-1"1"-8172"0"0,0 1 0 0 0,0 0 0 0 0,0-1 0 0 0,-1 1 0 0 0,1-1 0 0 0,-1 0 0 0 0,0 0 0 0 0,-4 6 0 0 0,-5 11 5 0 0,-4 13-139 0 0,8-21-162 0 0,2 1 0 0 0,-7 19 0 0 0,-9 26-709 0 0,20-56 63 0 0,-3 6 1357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12352 0 0,'0'0'1118'0'0,"2"0"-922"0"0,38-1 1236 0 0,-31 1-457 0 0,-1-1 1 0 0,0 2-1 0 0,1-1 1 0 0,8 2-1 0 0,8 1 448 0 0,-19-3-1112 0 0,1 0 0 0 0,-1 1 0 0 0,1 0-1 0 0,-1 0 1 0 0,9 3 0 0 0,-10-2-236 0 0,-1 1 0 0 0,0-1-1 0 0,1 1 1 0 0,-1 0 0 0 0,-1 0 0 0 0,1 0-1 0 0,0 1 1 0 0,-1 0 0 0 0,0-1-1 0 0,0 1 1 0 0,0 0 0 0 0,0 1 0 0 0,0-1-1 0 0,-1 0 1 0 0,0 1 0 0 0,0-1 0 0 0,0 1-1 0 0,0 0 1 0 0,-1 0 0 0 0,0-1-1 0 0,0 1 1 0 0,0 0 0 0 0,-1 0 0 0 0,1 6-1 0 0,-1 6-109 0 0,0 1-1 0 0,-1-1 0 0 0,-1 0 0 0 0,0 0 1 0 0,-1 0-1 0 0,-1 0 0 0 0,-1-1 1 0 0,-12 31-1 0 0,9-30-192 0 0,5-8 84 0 0,-1-1-1 0 0,0 0 0 0 0,0 0 0 0 0,-1 0 0 0 0,0 0 1 0 0,0-1-1 0 0,-1 0 0 0 0,-9 10 0 0 0,13-15 106 0 0,0-1-1 0 0,0 1 1 0 0,0 0-1 0 0,1 0 1 0 0,-1 1-1 0 0,1-1 0 0 0,0 0 1 0 0,-2 3-1 0 0,3-4 34 0 0,0-1-1 0 0,-1 0 1 0 0,1 1 0 0 0,0-1-1 0 0,-1 0 1 0 0,1 0-1 0 0,-1 1 1 0 0,1-1 0 0 0,0 0-1 0 0,-1 0 1 0 0,1 0-1 0 0,0 1 1 0 0,-1-1 0 0 0,1 0-1 0 0,-1 0 1 0 0,1 0-1 0 0,-1 0 1 0 0,1 0-1 0 0,0 0 1 0 0,-1 0 0 0 0,1 0-1 0 0,-2 0 1 0 0,1 0-19 0 0,0 0 22 0 0,-1 1 0 0 0,1-1 0 0 0,0 1 0 0 0,0-1 0 0 0,0 0 1 0 0,0 1-1 0 0,0-1 0 0 0,-1 0 0 0 0,1 0 0 0 0,0 0 0 0 0,0 0 0 0 0,0 0 0 0 0,0 0 0 0 0,-1 0 0 0 0,1-1 0 0 0,0 1 0 0 0,0 0 0 0 0,0-1 0 0 0,0 1 0 0 0,0 0 0 0 0,0-1 0 0 0,-1 0 0 0 0,1 1 0 0 0,-1-2 0 0 0,-1 0-3 0 0,1 0 30 0 0,1 1-1 0 0,0-1 1 0 0,-1 1-1 0 0,1-1 1 0 0,0 0-1 0 0,0 1 1 0 0,0-1-1 0 0,0 0 1 0 0,0 0-1 0 0,0 0 1 0 0,1 0-1 0 0,-1 0 1 0 0,1 0-1 0 0,-1 0 1 0 0,1 0-1 0 0,0 0 1 0 0,0-3-1 0 0,-2-3 52 0 0,2 6-51 0 0,-1 0 1 0 0,1 0-1 0 0,-1 0 1 0 0,1 0 0 0 0,0-1-1 0 0,0 1 1 0 0,0 0-1 0 0,0 0 1 0 0,0 0 0 0 0,0-1-1 0 0,1 1 1 0 0,-1 0 0 0 0,1 0-1 0 0,-1 0 1 0 0,1 0-1 0 0,0 0 1 0 0,0 0 0 0 0,0 0-1 0 0,0 0 1 0 0,0 0-1 0 0,2-2 1 0 0,-2 4-9 0 0,-1-1 0 0 0,1 1 0 0 0,-1 0 0 0 0,1-1 0 0 0,-1 1 0 0 0,1-1 0 0 0,-1 1 0 0 0,0-1 0 0 0,1 0 0 0 0,-1 1 0 0 0,0-1 0 0 0,0 1 0 0 0,1-1 1 0 0,-1 1-1 0 0,0-1 0 0 0,0 0 0 0 0,0 0 0 0 0,2-4 48 0 0,0 2-18 0 0,0 1 0 0 0,1-1 0 0 0,-1 1 0 0 0,1 0 0 0 0,0-1 0 0 0,0 1 0 0 0,0 0 0 0 0,0 1 0 0 0,0-1 0 0 0,0 1 0 0 0,6-3 0 0 0,0 1 58 0 0,1 0 1 0 0,-1 1 0 0 0,12-1 0 0 0,-13 2-77 0 0,1 1-1 0 0,0 1 1 0 0,-1 0 0 0 0,1 0 0 0 0,-1 1-1 0 0,1 0 1 0 0,9 3 0 0 0,-6-1-16 0 0,23 3-1 0 0,24-3-60 0 0,21 3-406 0 0,-68-6 47 0 0,1 0-1 0 0,0-1 0 0 0,14-1 1 0 0,-22 1 145 0 0,34-1-1640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3224 0 0,'4'-10'14389'0'0,"-3"11"-14254"0"0,0 0 0 0 0,1 0 0 0 0,-1 0 0 0 0,1 0-1 0 0,-1 1 1 0 0,0-1 0 0 0,0 0 0 0 0,0 1 0 0 0,0-1 0 0 0,0 1 0 0 0,0-1 0 0 0,0 1 0 0 0,-1-1 0 0 0,2 3 0 0 0,1-1 314 0 0,6 0-209 0 0,12 5 160 0 0,-1 0 1 0 0,1 1-1 0 0,32 21 0 0 0,-5-6 48 0 0,-31-14-286 0 0,1-1 0 0 0,0-1 0 0 0,28 9 0 0 0,-7-10-41 0 0,-12-3-76 0 0,-3 0-10 0 0,0-1 1 0 0,-1-1 0 0 0,1-1-1 0 0,0-1 1 0 0,0-1 0 0 0,0-1-1 0 0,45-10 1 0 0,-23 2-22 0 0,-34 9-14 0 0,0-2 0 0 0,0 1 0 0 0,0-2 0 0 0,-1 1-1 0 0,20-10 1 0 0,-18 7 0 0 0,0 0 0 0 0,20-5 0 0 0,-20 7 0 0 0,0-1 0 0 0,24-11 0 0 0,-27 11 88 0 0,1-1-1 0 0,-1-1 0 0 0,0 1 1 0 0,-1-2-1 0 0,0 1 1 0 0,0-1-1 0 0,0-1 0 0 0,-1 0 1 0 0,0 0-1 0 0,8-13 1 0 0,-7 7 421 0 0,-4 7-526 0 0,1-1 0 0 0,-1 0-1 0 0,-1 0 1 0 0,0 0-1 0 0,0-1 1 0 0,-1 1 0 0 0,0-1-1 0 0,2-11 1 0 0,-3 3-241 0 0,1 0-217 0 0,-1-31 0 0 0,-2 47 332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3224 0 0,'1'0'8428'0'0,"3"-6"-6796"0"0,-1-3 112 0 0,-2 7-1258 0 0,-1 0-1 0 0,1-1 1 0 0,0 1 0 0 0,0 0 0 0 0,0 0-1 0 0,0 0 1 0 0,0 0 0 0 0,1 0 0 0 0,-1 0 0 0 0,3-2 993 0 0,7 3 365 0 0,1 0-1362 0 0,-1 1 1 0 0,13 1-1 0 0,-3 0-179 0 0,-19-1-251 0 0,0 0 0 0 0,0 0 0 0 0,-1 1 0 0 0,1-1-1 0 0,0 1 1 0 0,0-1 0 0 0,0 1 0 0 0,3 2 0 0 0,5 0-11 0 0,1-3-19 0 0,-2-1 0 0 0,15 9 10 0 0,-3-1-29 0 0,-16-6 159 0 0,0 1 1 0 0,0-1-1 0 0,0 1 0 0 0,0 1 1 0 0,-1-1-1 0 0,1 1 0 0 0,-1-1 1 0 0,5 5-1 0 0,2-1 240 0 0,-10-5-398 0 0,0-1 0 0 0,0 1 1 0 0,0-1-1 0 0,1 1 0 0 0,-1 0 1 0 0,0-1-1 0 0,0 1 1 0 0,0 0-1 0 0,0 0 0 0 0,0 0 1 0 0,0 0-1 0 0,-1 0 0 0 0,1 0 1 0 0,0 0-1 0 0,0 0 1 0 0,-1 0-1 0 0,1 0 0 0 0,0 0 1 0 0,-1 0-1 0 0,1 2 0 0 0,0 0-29 0 0,0 0-1 0 0,0 0 0 0 0,0 0 0 0 0,0 0 0 0 0,1 0 0 0 0,2 5 0 0 0,-2-7 26 0 0,-1 1 0 0 0,0 0 0 0 0,0-1 0 0 0,0 1 1 0 0,0 0-1 0 0,0 0 0 0 0,-1 0 0 0 0,1 0 0 0 0,0-1 1 0 0,-1 1-1 0 0,0 0 0 0 0,1 0 0 0 0,-1 0 0 0 0,0 0 0 0 0,0 0 1 0 0,0 2-1 0 0,0-3 1 0 0,-2 11 24 0 0,-1 0 1 0 0,0-1 0 0 0,0 1-1 0 0,-1-1 1 0 0,-1 0-1 0 0,0 0 1 0 0,-7 11-1 0 0,1-4-7 0 0,2-5 0 0 0,0 0 0 0 0,-11 12 0 0 0,15-20-13 0 0,1 1 0 0 0,0 0 0 0 0,-4 7 0 0 0,6-8-62 0 0,-1 0 0 0 0,0 0 1 0 0,0-1-1 0 0,-1 1 1 0 0,-3 4-1 0 0,-16 15-1395 0 0,19-31-2192 0 0,1 3 3221 0 0,1-1 0 0 0,0 0 1 0 0,-1 0-1 0 0,-5-5 0 0 0,7 9 310 0 0,1 0 1 0 0,-1 0 0 0 0,0 1 0 0 0,0-1-1 0 0,0 1 1 0 0,0-1 0 0 0,0 0-1 0 0,0 1 1 0 0,0 0 0 0 0,0-1 0 0 0,-1 1-1 0 0,1 0 1 0 0,0-1 0 0 0,0 1 0 0 0,0 0-1 0 0,0 0 1 0 0,0 0 0 0 0,-3 0-1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12440 0 0,'0'0'6666'0'0,"1"12"-2537"0"0,2-4-3355 0 0,-2-4-534 0 0,0-1-1 0 0,0 1 0 0 0,0 0 0 0 0,0-1 0 0 0,0 8 1 0 0,0-8-235 0 0,-1 0 0 0 0,1 0 0 0 0,0 0 0 0 0,0 0 1 0 0,0-1-1 0 0,0 1 0 0 0,1 0 0 0 0,-1 0 0 0 0,1-1 1 0 0,0 1-1 0 0,-1-1 0 0 0,1 1 0 0 0,0-1 0 0 0,1 0 1 0 0,-1 0-1 0 0,5 4 0 0 0,14 16-3 0 0,-14-14 93 0 0,0 0-1 0 0,1 0 0 0 0,15 12 0 0 0,3 1 193 0 0,-16-12-229 0 0,0-1-1 0 0,1-1 1 0 0,0 0-1 0 0,17 8 1 0 0,-14-8-644 0 0,-1 0 1 0 0,14 11-1 0 0,-23-15 199 0 0,6 2-2681 0 0,0-2-4743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21191 0 0,'0'0'480'0'0,"0"1"-412"0"0,0-1 0 0 0,-1 0-1 0 0,1 1 1 0 0,0-1 0 0 0,0 0 0 0 0,0 0-1 0 0,-1 0 1 0 0,1 1 0 0 0,0-1-1 0 0,0 0 1 0 0,0 0 0 0 0,-1 0-1 0 0,1 1 1 0 0,0-1 0 0 0,0 0 0 0 0,-1 0-1 0 0,1 0 1 0 0,0 0 0 0 0,0 0-1 0 0,-1 0 1 0 0,1 0 0 0 0,0 0-1 0 0,-1 1 1 0 0,1-1 0 0 0,0 0 0 0 0,-1 0-1 0 0,0 0-49 0 0,0-1 0 0 0,-1 1 1 0 0,1 0-1 0 0,-1 0 0 0 0,1 0 1 0 0,-1 1-1 0 0,1-1 1 0 0,-1 0-1 0 0,1 1 0 0 0,0-1 1 0 0,-1 1-1 0 0,1-1 1 0 0,0 1-1 0 0,-1-1 0 0 0,1 1 1 0 0,0 0-1 0 0,-1 0 1 0 0,1 0-1 0 0,0 0 0 0 0,0 0 1 0 0,-1 1-1 0 0,-7 7 488 0 0,8-8-444 0 0,-1 0-1 0 0,1 1 1 0 0,0-1 0 0 0,-1 0 0 0 0,1 1-1 0 0,0-1 1 0 0,0 1 0 0 0,0 0 0 0 0,0-1-1 0 0,0 1 1 0 0,0 3 0 0 0,-14 34 217 0 0,15-39-278 0 0,0 0 0 0 0,0 1 1 0 0,0-1-1 0 0,0 0 0 0 0,0 0 1 0 0,0 0-1 0 0,0 0 0 0 0,0 0 1 0 0,0 0-1 0 0,0 0 0 0 0,0 0 1 0 0,0 0-1 0 0,0 1 1 0 0,0-1-1 0 0,0 0 0 0 0,0 0 1 0 0,0 0-1 0 0,0 0 0 0 0,0 0 1 0 0,0 0-1 0 0,0 0 0 0 0,0 0 1 0 0,0 0-1 0 0,-1 0 0 0 0,1 0 1 0 0,0 0-1 0 0,0 0 1 0 0,0 0-1 0 0,0 0 0 0 0,0 1 1 0 0,0-1-1 0 0,0 0 0 0 0,0 0 1 0 0,0 0-1 0 0,-1 0 0 0 0,1 0 1 0 0,0 0-1 0 0,0 0 0 0 0,0 0 1 0 0,0 0-1 0 0,0 0 1 0 0,0 0-1 0 0,0 0 0 0 0,0 0 1 0 0,0-1-1 0 0,-1 1 0 0 0,1 0 1 0 0,0 0-1 0 0,0 0 0 0 0,0 0 1 0 0,0 0-1 0 0,0 0 1 0 0,0 0-1 0 0,0 0 0 0 0,-6-2 30 0 0,-10-2 89 0 0,15 4-115 0 0,1 0 0 0 0,-1 0 0 0 0,1 0 0 0 0,-1 0 0 0 0,1 0 0 0 0,-1 0 0 0 0,1 0 0 0 0,0 0 0 0 0,-1 0 0 0 0,1 1 0 0 0,-1-1-1 0 0,1 0 1 0 0,-1 0 0 0 0,1 1 0 0 0,-1-1 0 0 0,1 0 0 0 0,0 0 0 0 0,-1 1 0 0 0,1-1 0 0 0,0 0 0 0 0,-1 1 0 0 0,1-1 0 0 0,0 1 0 0 0,-1-1 0 0 0,1 0 0 0 0,0 1-1 0 0,0-1 1 0 0,0 1 0 0 0,-1-1 0 0 0,1 1 0 0 0,-4 12 80 0 0,-11 28 0 0 0,8-26-245 0 0,-6 26 0 0 0,11-36 104 0 0,0 2-161 0 0,0-1 0 0 0,-1 0 0 0 0,0 0 0 0 0,-7 10 0 0 0,-6 12-892 0 0,12-19-825 0 0,-6 1-492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0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13824 0 0,'31'-13'1246'0'0,"-20"10"-996"0"0,-6 1 156 0 0,0-1 0 0 0,0 1 1 0 0,0 1-1 0 0,0-1 1 0 0,0 1-1 0 0,1 0 1 0 0,-1 0-1 0 0,0 0 1 0 0,1 1-1 0 0,-1 0 1 0 0,10 1-1 0 0,-7 0-38 0 0,0 0 1 0 0,0 0-1 0 0,0 1 0 0 0,0 0 0 0 0,-1 0 1 0 0,1 1-1 0 0,-1 0 0 0 0,8 4 0 0 0,-10-3-246 0 0,0 0-1 0 0,0 1 0 0 0,0 0 1 0 0,-1 0-1 0 0,1 0 1 0 0,6 11-1 0 0,-2-3 477 0 0,-6-8-523 0 0,-1 0 0 0 0,0 1 1 0 0,0-1-1 0 0,0 1 0 0 0,-1 0 0 0 0,0-1 0 0 0,1 11 0 0 0,-1-7-68 0 0,0 2-7 0 0,-1 0 0 0 0,0 0 0 0 0,0 0 0 0 0,-1-1 0 0 0,-3 12 0 0 0,0 9 20 0 0,1-12 3 0 0,0 0-1 0 0,-2 0 0 0 0,0-1 0 0 0,0 1 1 0 0,-2-1-1 0 0,-16 31 0 0 0,12-21-188 0 0,9-23 78 0 0,1 1 0 0 0,-1-1 0 0 0,-1 0 0 0 0,1 0 0 0 0,-1 0 0 0 0,1 0 0 0 0,-1-1 0 0 0,-1 1 0 0 0,1-1 0 0 0,-5 5 0 0 0,-26 19-418 0 0,30-25 258 0 0,2-4 42 0 0,1-1 255 0 0,0 1 1 0 0,-1 0-1 0 0,1-1 1 0 0,0 1 0 0 0,0 0-1 0 0,0-1 1 0 0,0 0-1 0 0,0 1 1 0 0,0-1 0 0 0,0 1-1 0 0,1-1 1 0 0,-1 0 0 0 0,1 0-1 0 0,-1 1 1 0 0,1-1-1 0 0,0 0 1 0 0,-1 0 0 0 0,1 0-1 0 0,0 0 1 0 0,0 1-1 0 0,0-1 1 0 0,0 0 0 0 0,1 0-1 0 0,-1 0 1 0 0,0 1-1 0 0,1-1 1 0 0,0 0 0 0 0,0-2-1 0 0,11-30 591 0 0,-11 33-592 0 0,0-1 0 0 0,0 1 0 0 0,0 0 0 0 0,0 0-1 0 0,0 0 1 0 0,1 0 0 0 0,-1 1 0 0 0,0-1 0 0 0,0 0 0 0 0,0 0 0 0 0,1 1-1 0 0,-1-1 1 0 0,0 0 0 0 0,1 1 0 0 0,-1 0 0 0 0,1-1 0 0 0,-1 1 0 0 0,1 0-1 0 0,1-1 1 0 0,10-2 173 0 0,-5-3-91 0 0,-5 4-81 0 0,0 0 0 0 0,1 0 0 0 0,-1 0 0 0 0,1 1 0 0 0,-1-1 0 0 0,1 1 0 0 0,-1-1 0 0 0,1 1 0 0 0,0 0 0 0 0,0 1 0 0 0,5-1 0 0 0,23-1-49 0 0,-19 2 0 0 0,1-1 0 0 0,0 1 0 0 0,15 3 0 0 0,-1 1 0 0 0,-15-2 0 0 0,1 0 0 0 0,-1 1 0 0 0,13 5 0 0 0,-18-6-223 0 0,-1 0 0 0 0,0-1-1 0 0,1 0 1 0 0,8 0 0 0 0,13 3-917 0 0,-6 0-132 0 0,0 0-8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1079 19 2304 0 0,'0'0'11313'0'0,"-1"-2"-10524"0"0,-11-15 11855 0 0,12 18-12613 0 0,-1 0 0 0 0,1 0 0 0 0,-1 0-1 0 0,1-1 1 0 0,-1 1 0 0 0,0 0 0 0 0,1 0 0 0 0,-1-1 0 0 0,0 1 0 0 0,1 0 0 0 0,-1-1 0 0 0,0 1 0 0 0,0-1-1 0 0,0 1 1 0 0,0-1 0 0 0,-1 1 0 0 0,-1 2 182 0 0,0 8-209 0 0,-1-2 0 0 0,-8 16-1 0 0,-6 17 637 0 0,14-34-562 0 0,1 0-1 0 0,-1 0 0 0 0,0-1 1 0 0,-1 1-1 0 0,0-1 0 0 0,0 0 1 0 0,-1 0-1 0 0,1 0 0 0 0,-1-1 1 0 0,-1 0-1 0 0,1 0 0 0 0,-1-1 1 0 0,0 1-1 0 0,-11 5 1 0 0,2-3-130 0 0,0 0 1 0 0,-1 0-1 0 0,0-2 1 0 0,0 0-1 0 0,0-1 1 0 0,-19 3-1 0 0,0 0 101 0 0,27-5 6 0 0,0-1-1 0 0,0 0 0 0 0,0-1 0 0 0,-14 1 0 0 0,-18-2-129 0 0,-79-10 1 0 0,77 6 204 0 0,27 3-91 0 0,1-1 0 0 0,-25-6-1 0 0,23 3-47 0 0,-16-4-29 0 0,0-1-1 0 0,1-2 1 0 0,0-1-1 0 0,-34-20 1 0 0,36 19 38 0 0,4 3 0 0 0,5 3 0 0 0,15 5 0 0 0,0 1 0 0 0,0-1 0 0 0,-8-5 0 0 0,-10-6 0 0 0,19 12 0 0 0,0-1 0 0 0,0 0 0 0 0,0 0 0 0 0,-7-6 0 0 0,11 8 1 0 0,0 0 0 0 0,0 0-1 0 0,0 1 1 0 0,0-1 0 0 0,0 0-1 0 0,-1 1 1 0 0,1-1 0 0 0,0 0 0 0 0,0 1-1 0 0,-1 0 1 0 0,1-1 0 0 0,0 1 0 0 0,-1 0-1 0 0,1-1 1 0 0,0 1 0 0 0,-1 0 0 0 0,1 0-1 0 0,0 0 1 0 0,-3 1 0 0 0,-2-5-97 0 0,8 6 87 0 0,0 2 4 0 0,-1 12 4 0 0,-2-13 1 0 0,0 1 0 0 0,4 13 0 0 0,-1-8 2 0 0,-1-1-1 0 0,-1 1 1 0 0,0 0 0 0 0,0 0-1 0 0,0-1 1 0 0,-1 1-1 0 0,0 0 1 0 0,-1-1-1 0 0,-3 11 1 0 0,4-13 36 0 0,0 0 0 0 0,1 0 0 0 0,0 0-1 0 0,0 1 1 0 0,0-1 0 0 0,2 8 0 0 0,-1-9-62 0 0,-1 0 0 0 0,1 1 0 0 0,-1-1 0 0 0,0 1 0 0 0,-1-1 0 0 0,0 6 0 0 0,0-7 7 0 0,1 0 0 0 0,-1 1 0 0 0,1-1 0 0 0,0 0-1 0 0,0 8 1 0 0,1 16-366 0 0,-4-21 1191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13616 0 0,'0'0'3998'0'0,"2"1"-2603"0"0,46 22 2978 0 0,-44-21-4144 0 0,1-1 1 0 0,-1 1-1 0 0,0-1 1 0 0,0 0-1 0 0,1 0 1 0 0,-1 0-1 0 0,8 0 1 0 0,19 4 727 0 0,-15-1-641 0 0,1-1 0 0 0,0-1 0 0 0,0 0 0 0 0,18-1 0 0 0,68-7 116 0 0,-4-5-452 0 0,-49 3-438 0 0,-18-1-3648 0 0,-19 6 364 0 0,15-5-4791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12784 0 0,'-4'52'6115'0'0,"11"-52"-3791"0"0,-3 1-2231 0 0,-1-1-1 0 0,1 1 1 0 0,-1-1-1 0 0,1 1 1 0 0,-1 0-1 0 0,1 0 1 0 0,-1 1-1 0 0,0-1 1 0 0,1 1-1 0 0,3 2 0 0 0,33 25 1032 0 0,-19-12-905 0 0,-3-1-219 0 0,-14-12 0 0 0,1 1 0 0 0,0-1 0 0 0,7 5 0 0 0,4 1 0 0 0,-1 3 0 0 0,-13-11 0 0 0,-1 1 0 0 0,1-1 0 0 0,0 1 0 0 0,-1-1 0 0 0,3 6 0 0 0,-3-6 0 0 0,-1 0 0 0 0,1 0 0 0 0,0-1 0 0 0,0 1 0 0 0,1 0 0 0 0,-1 0 0 0 0,0-1 0 0 0,0 1 0 0 0,2 1 0 0 0,18 17 0 0 0,-1-10-1668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19151 0 0,'-1'2'878'0'0,"1"-1"-645"0"0,-1 3 65 0 0,-11 2 400 0 0,10-5 462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15344 0 0,'0'0'1541'0'0,"3"1"-1409"0"0,11 2 460 0 0,1-1 1 0 0,-1-1 0 0 0,1 0-1 0 0,-1 0 1 0 0,18-3 0 0 0,4 1 1 0 0,5 1 136 0 0,3 1-14 0 0,58-7 0 0 0,-81 4-676 0 0,-14 2-22 0 0,-1 0 1 0 0,1-1-1 0 0,8-2 0 0 0,3-1 9 0 0,23-2-1 0 0,-34 5-26 0 0,0-1 0 0 0,1 0 0 0 0,-1 0 0 0 0,0-1 0 0 0,9-4 0 0 0,10-4 0 0 0,33-13-198 0 0,-37 9-14 0 0,-11 6 78 0 0,14-14-922 0 0,-23 21 488 0 0,-2-8-4863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15200 0 0,'-6'6'8135'0'0,"6"-16"-8639"0"0,6-5 280 0 0,-6-1-1664 0 0,4 2-344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15952 0 0,'0'0'1445'0'0,"5"-5"-1163"0"0,17-19 1011 0 0,-20 20-887 0 0,1 0-1 0 0,0 0 0 0 0,0 0 1 0 0,1 0-1 0 0,-1 1 1 0 0,1 0-1 0 0,0 0 0 0 0,7-5 1 0 0,2 1 170 0 0,-10 5-419 0 0,0 1 1 0 0,0-1 0 0 0,0 0 0 0 0,1 1 0 0 0,-1 0 0 0 0,1 0-1 0 0,-1 0 1 0 0,1 0 0 0 0,-1 0 0 0 0,7 0 0 0 0,-1 1-25 0 0,0 0 0 0 0,0 0 0 0 0,0 1 0 0 0,1 0 0 0 0,-1 1 1 0 0,0 0-1 0 0,16 6 0 0 0,-11-2-51 0 0,0 1 0 0 0,19 11 0 0 0,-27-14-79 0 0,-1 0 0 0 0,0 0 0 0 0,-1 0 0 0 0,1 0 0 0 0,-1 1 0 0 0,0 0 0 0 0,0 0 0 0 0,6 9 0 0 0,-9-12-5 0 0,3 4-10 0 0,0 1 1 0 0,-1-1-1 0 0,0 1 0 0 0,0 0 0 0 0,0 0 1 0 0,-1 0-1 0 0,0 0 0 0 0,1 10 0 0 0,1 7-166 0 0,-1-11 56 0 0,-1-1 1 0 0,-1 1 0 0 0,0-1 0 0 0,-1 14 0 0 0,-2-10-248 0 0,0 0 0 0 0,0 0 1 0 0,-2-1-1 0 0,0 1 0 0 0,-10 23 0 0 0,12-34 206 0 0,0 0 1 0 0,-1 0 0 0 0,1-1-1 0 0,-1 0 1 0 0,0 1-1 0 0,-1-1 1 0 0,1 0-1 0 0,-1 0 1 0 0,0-1-1 0 0,0 1 1 0 0,0-1-1 0 0,0 0 1 0 0,0 0-1 0 0,-10 5 1 0 0,12-7 123 0 0,-1 0 0 0 0,1 0 0 0 0,-1 0 0 0 0,0 0 0 0 0,0-1 0 0 0,1 1 0 0 0,-1-1 0 0 0,0 1 0 0 0,0-1 1 0 0,0 0-1 0 0,0 0 0 0 0,0 0 0 0 0,1 0 0 0 0,-1-1 0 0 0,0 1 0 0 0,0-1 0 0 0,0 0 0 0 0,1 0 0 0 0,-1 0 0 0 0,-3-1 0 0 0,0-1 133 0 0,0 1 0 0 0,0-1 0 0 0,1 0 0 0 0,-1 0-1 0 0,1 0 1 0 0,-1-1 0 0 0,1 0 0 0 0,0 0 0 0 0,0 0 0 0 0,-5-7-1 0 0,9 9 13 0 0,0 0 0 0 0,0 0 0 0 0,0 0-1 0 0,0-1 1 0 0,1 1 0 0 0,-1 0 0 0 0,1 0-1 0 0,0 0 1 0 0,-1-1 0 0 0,1 1 0 0 0,0 0-1 0 0,0 0 1 0 0,1-3 0 0 0,-1 0 181 0 0,0 4-238 0 0,0 0-1 0 0,1 1 1 0 0,-1-1-1 0 0,1 1 0 0 0,-1-1 1 0 0,1 1-1 0 0,-1-1 1 0 0,1 1-1 0 0,-1-1 1 0 0,1 1-1 0 0,-1-1 1 0 0,1 1-1 0 0,0-1 0 0 0,-1 1 1 0 0,1 0-1 0 0,0-1 1 0 0,1 1-1 0 0,-1-1 76 0 0,6-3 118 0 0,0 0 1 0 0,1 1-1 0 0,0 0 0 0 0,0 0 0 0 0,0 0 0 0 0,0 1 1 0 0,13-2-1 0 0,1 2-281 0 0,35 0 0 0 0,-46 3 133 0 0,0 0 0 0 0,0 1 0 0 0,0 1 0 0 0,-1 0 0 0 0,1 1 0 0 0,-1 0 1 0 0,14 7-1 0 0,13 4 347 0 0,23 12-286 0 0,-36-16-54 0 0,29 10 0 0 0,3-1 198 0 0,-41-14-573 0 0,-1 0 0 0 0,1-1 0 0 0,0-1-1 0 0,0 0 1 0 0,1-1 0 0 0,22 2 0 0 0,-35-5-1006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8:2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5 210 4632 0 0,'0'0'4808'0'0,"0"2"-4026"0"0,0 10 2961 0 0,0-10-2884 0 0,0 10 2083 0 0,-1-10-2365 0 0,0 1-393 0 0,0 1-1 0 0,1-1 0 0 0,-1 1 0 0 0,1-1 0 0 0,0 1 1 0 0,0 0-1 0 0,0-1 0 0 0,1 5 0 0 0,6 35 791 0 0,-4-27-846 0 0,2 5 100 0 0,1 1 0 0 0,14 32 1 0 0,-7-20-161 0 0,-9-26-46 0 0,-1-1 0 0 0,1 0 0 0 0,1 0 0 0 0,-1 0 0 0 0,1-1 0 0 0,8 9-1 0 0,14 18 56 0 0,-21-25-44 0 0,0 0 0 0 0,1 0 0 0 0,0-1 0 0 0,0 0 0 0 0,0-1 0 0 0,1 0 0 0 0,0 0 0 0 0,1 0 0 0 0,9 4 0 0 0,-15-8-17 0 0,1-1-1 0 0,-1 1 0 0 0,1-1 0 0 0,-1 0 0 0 0,1 0 1 0 0,0 0-1 0 0,-1-1 0 0 0,1 1 0 0 0,0-1 0 0 0,6 0 1 0 0,-8 0 0 0 0,1 0 0 0 0,-1-1 0 0 0,1 0 0 0 0,-1 1 0 0 0,1-1 0 0 0,-1 0 0 0 0,0 0 0 0 0,1 0 0 0 0,-1 0 0 0 0,0-1 0 0 0,0 1 0 0 0,0-1 0 0 0,0 1 0 0 0,0-1 0 0 0,0 0 0 0 0,2-2 0 0 0,3-4 48 0 0,-1 2-10 0 0,-1 0-1 0 0,-1 0 1 0 0,1 0 0 0 0,-1-1 0 0 0,4-6 0 0 0,13-28 229 0 0,-13 26-206 0 0,0 0 0 0 0,10-30 1 0 0,0-8-172 0 0,-12 36 149 0 0,0 0 0 0 0,0 0 0 0 0,-2-1 0 0 0,4-28 0 0 0,-6 19 218 0 0,9-37-1 0 0,-10 59-243 0 0,-1-1 0 0 0,1 1 0 0 0,-1-1 0 0 0,0 1 0 0 0,-1-11 0 0 0,0-8 89 0 0,0 19-97 0 0,1 1 0 0 0,-1 0-1 0 0,0-1 1 0 0,0 1-1 0 0,0 0 1 0 0,-1-1 0 0 0,1 1-1 0 0,-1 0 1 0 0,0 0 0 0 0,0 0-1 0 0,-1 1 1 0 0,1-1 0 0 0,-1 0-1 0 0,1 1 1 0 0,-1 0-1 0 0,-4-4 1 0 0,-16-21 100 0 0,22 26-114 0 0,0 0-1 0 0,0 1 0 0 0,-1-1 1 0 0,1 0-1 0 0,-1 1 0 0 0,1-1 1 0 0,-1 1-1 0 0,0 0 1 0 0,0 0-1 0 0,1 0 0 0 0,-1-1 1 0 0,0 2-1 0 0,0-1 0 0 0,0 0 1 0 0,0 0-1 0 0,0 1 0 0 0,0-1 1 0 0,0 1-1 0 0,0-1 1 0 0,-1 1-1 0 0,1 0 0 0 0,0 0 1 0 0,0 0-1 0 0,0 0 0 0 0,0 0 1 0 0,0 1-1 0 0,-1-1 0 0 0,1 0 1 0 0,0 1-1 0 0,-2 1 1 0 0,1-1-5 0 0,-4 1-1 0 0,0 1 0 0 0,0 0 0 0 0,1 0 0 0 0,0 0 0 0 0,-1 1 0 0 0,1 0 0 0 0,-9 8 0 0 0,0 1-2 0 0,5-4-2 0 0,0 1 1 0 0,1 0-1 0 0,-1 0 0 0 0,-9 16 1 0 0,-95 177-737 0 0,107-186 500 0 0,1 0 1 0 0,0 0-1 0 0,-6 32 0 0 0,11-41 105 0 0,-1 4-398 0 0,0-1 1 0 0,1 1 0 0 0,0-1 0 0 0,2 15 0 0 0,2 9-7082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22.32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EBC8834-41C0-4D51-BA58-D38064062BE5}" emma:medium="tactile" emma:mode="ink">
          <msink:context xmlns:msink="http://schemas.microsoft.com/ink/2010/main" type="writingRegion" rotatedBoundingBox="21383,7602 21631,7285 21800,7418 21552,7734"/>
        </emma:interpretation>
      </emma:emma>
    </inkml:annotationXML>
    <inkml:traceGroup>
      <inkml:annotationXML>
        <emma:emma xmlns:emma="http://www.w3.org/2003/04/emma" version="1.0">
          <emma:interpretation id="{1A611144-DC71-443E-BFA5-0267A6195BF9}" emma:medium="tactile" emma:mode="ink">
            <msink:context xmlns:msink="http://schemas.microsoft.com/ink/2010/main" type="paragraph" rotatedBoundingBox="21383,7602 21631,7285 21800,7418 21552,7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3D7753-38C5-450C-A144-6ABF135B6ED8}" emma:medium="tactile" emma:mode="ink">
              <msink:context xmlns:msink="http://schemas.microsoft.com/ink/2010/main" type="line" rotatedBoundingBox="21383,7602 21631,7285 21800,7418 21552,7734"/>
            </emma:interpretation>
          </emma:emma>
        </inkml:annotationXML>
        <inkml:traceGroup>
          <inkml:annotationXML>
            <emma:emma xmlns:emma="http://www.w3.org/2003/04/emma" version="1.0">
              <emma:interpretation id="{AABF3560-E887-4413-A9F3-0C027C0AEC95}" emma:medium="tactile" emma:mode="ink">
                <msink:context xmlns:msink="http://schemas.microsoft.com/ink/2010/main" type="inkWord" rotatedBoundingBox="21383,7602 21631,7285 21800,7418 21552,7734">
                  <msink:destinationLink direction="with" ref="{FCE0D722-CDF6-4CC6-AC8C-373553871B45}"/>
                </msink:context>
              </emma:interpretation>
              <emma:one-of disjunction-type="recognition" id="oneOf0">
                <emma:interpretation id="interp0" emma:lang="en-AU" emma:confidence="0">
                  <emma:literal>Is</emma:literal>
                </emma:interpretation>
                <emma:interpretation id="interp1" emma:lang="en-AU" emma:confidence="0">
                  <emma:literal>Do</emma:literal>
                </emma:interpretation>
                <emma:interpretation id="interp2" emma:lang="en-AU" emma:confidence="0">
                  <emma:literal>By</emma:literal>
                </emma:interpretation>
                <emma:interpretation id="interp3" emma:lang="en-AU" emma:confidence="0">
                  <emma:literal>Bo</emma:literal>
                </emma:interpretation>
                <emma:interpretation id="interp4" emma:lang="en-AU" emma:confidence="0">
                  <emma:literal>Oss</emma:literal>
                </emma:interpretation>
              </emma:one-of>
            </emma:emma>
          </inkml:annotationXML>
          <inkml:trace contextRef="#ctx0" brushRef="#br0">27 164 691,'0'0'61,"0"0"-49,6-9-12,-1 4 0,1 0 165,-6-5 31,5 0 5,-5 1 2,6-1-57,-6 10-11,5-10-3,-5 10 0,6-10-41,-6 5-9,0 5-2,0 0 0,5-9-27,-5 9-5,11-5-2,0 0 0,-11 5-26,0 0-4,6-5-2,-6 5 0,16 5-14,-10-5 9,-6 0-9,16 5 8,-11 0-8,6 4 0,-11-9 0,0 0 8,11 15-8,-5 0 0,-1-6 0,1 6 0,-6-15 0,0 15 0,-6 4 0,1-4 0,-1-1 0,1-4 0,5 5 0,0-15 0,-11 10-14,11-10 2,-11 9 0,6-9 0,-6 5 0,0-5 0,0-5 0,0 5 0,0-9 0,0 4 0,5-10 0,-5 5 0,0-4-1,6 4 0,-1-5 0,1 6 0,-6-6 13,11 5-12,-6 0 12,6 1-12,0 9 12,0-10 0,0 0-10,0 10 10,0 0 0,0 0 0,0 0 0,11-5 0,-5 0 0,-6 5 0,0 0 8,0 0-8,16-4 0,-5 4 8,-11 0-8,0 0 0,11 9 0,-5-4 0,5 0 0,0 10 0,-6-6 0,6 6 0,-5-5 0,-1 9 0,1-4 0,-6 0 8,5-1-8,-5 1 0,0 4 0,-5-9 0,5 5 0,-6-1 0,6 1 0,0-15 8,-5 10-8,5-10 0,-11 9 0,5 1 0,-5-5 0,0 0 0,0-5 0,6-5 0,5 5 0,-11-5 0,5 0 0,-5-4 0,6-1 0,-6 0 0,11-5-9,-6 6 9,1-6 0,5 5 0,0-4 0,0 4 0,0-5 0,0 6 0,5-1 0,-5 0 0,0 10 0,6-10 0,-6 10 0,11-9 0,-11 9 0,5-10 0,-5 10 0,11-5 0,0 0 0,6 5 0,-6-5 16,-11 5-2,5 0-1,12 0 0,-6 0-5,-11 0-8,0 0 11,11 5-11,-11-5 12,11 5-12,-11-5 12,10 5-12,-10-5 10,11 14-10,-11-4 8,6 0-8,-6-10 8,0 0-8,-6 15 8,1-1-8,5-14 0,0 0 0,-6 10 0,6-10 0,-5 10 0,5-10 0,0 0 0,0 0 0,0 0-14,0 0 5,-11-5 1,6 0 0,-1 0-4,-5-5-1,11 1 0,-5-1 0,5-5-7,0 5-2,0-4 0,5 4 0,-5-5 22,6 6 8,-6 9 0,0 0 0,5-15-8,1 5 0,5 1 0,-6-1 0,6 0 0,0 0 0,0 5 0,0 1 0,0-6 0,5 5 0,-10 0 0,10 0 0,-5 0-12,6 0 12,-6 1-10,0 4 10,-11 0 10,0 0 8,0 0 2,0 0 0,0 0-32,0 0-7,5 14-1,1-4 0,-12 5 36,6 4 8,-5-4 0,-6 4 1,0 1-25,0-6 0,-6 1-12,6 0 12,0-6-36,-5 1 0,10 0 0,-5-5 0,0-5-128,0 5-24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25.07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099B41-37F5-40B1-965C-32A6322C1CF6}" emma:medium="tactile" emma:mode="ink">
          <msink:context xmlns:msink="http://schemas.microsoft.com/ink/2010/main" type="writingRegion" rotatedBoundingBox="21518,2775 22075,2727 22140,3492 21583,3539">
            <msink:destinationLink direction="with" ref="{D0ECEB32-07E1-449E-AD0D-17CE16B1A312}"/>
            <msink:destinationLink direction="with" ref="{8B7E3C69-D29E-4941-B2B7-33FAAD717F64}"/>
          </msink:context>
        </emma:interpretation>
      </emma:emma>
    </inkml:annotationXML>
    <inkml:traceGroup>
      <inkml:annotationXML>
        <emma:emma xmlns:emma="http://www.w3.org/2003/04/emma" version="1.0">
          <emma:interpretation id="{813ADAE0-5017-4D8E-B518-41DBAD12BBF8}" emma:medium="tactile" emma:mode="ink">
            <msink:context xmlns:msink="http://schemas.microsoft.com/ink/2010/main" type="paragraph" rotatedBoundingBox="21518,2775 22075,2727 22140,3492 21583,3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2EE005-70EA-4F73-96C0-9A92DCDFA777}" emma:medium="tactile" emma:mode="ink">
              <msink:context xmlns:msink="http://schemas.microsoft.com/ink/2010/main" type="line" rotatedBoundingBox="21518,2775 22075,2728 22140,3492 21583,3539"/>
            </emma:interpretation>
          </emma:emma>
        </inkml:annotationXML>
        <inkml:traceGroup>
          <inkml:annotationXML>
            <emma:emma xmlns:emma="http://www.w3.org/2003/04/emma" version="1.0">
              <emma:interpretation id="{46CA77EF-6126-4476-ABF7-FC00409C6156}" emma:medium="tactile" emma:mode="ink">
                <msink:context xmlns:msink="http://schemas.microsoft.com/ink/2010/main" type="inkWord" rotatedBoundingBox="21477,3174 21645,2866 21798,2949 21630,3257">
                  <msink:destinationLink direction="with" ref="{FCE0D722-CDF6-4CC6-AC8C-373553871B45}"/>
                  <msink:destinationLink direction="with" ref="{1EE3F339-E50C-4347-8929-CF1A0D4490D9}"/>
                </msink:context>
              </emma:interpretation>
              <emma:one-of disjunction-type="recognition" id="oneOf0">
                <emma:interpretation id="interp0" emma:lang="en-AU" emma:confidence="0">
                  <emma:literal>4</emma:literal>
                </emma:interpretation>
                <emma:interpretation id="interp1" emma:lang="en-AU" emma:confidence="0">
                  <emma:literal>R</emma:literal>
                </emma:interpretation>
                <emma:interpretation id="interp2" emma:lang="en-AU" emma:confidence="0">
                  <emma:literal>r</emma:literal>
                </emma:interpretation>
                <emma:interpretation id="interp3" emma:lang="en-AU" emma:confidence="0">
                  <emma:literal>B</emma:literal>
                </emma:interpretation>
                <emma:interpretation id="interp4" emma:lang="en-AU" emma:confidence="0">
                  <emma:literal>M</emma:literal>
                </emma:interpretation>
              </emma:one-of>
            </emma:emma>
          </inkml:annotationXML>
          <inkml:trace contextRef="#ctx0" brushRef="#br0">71-736 345,'0'0'31,"0"0"-31,0 0 0,0 0 0,0 0 165,0 0 27,0 0 6,0 0 1,0 0-79,0 0-16,0 0-4,0 15 0,0-1-23,0-4-5,0 5 0,0-15-1,0 0-25,0 0-5,0 9-1,0 6 0,0-5-25,0-10-6,0 14-1,0-14 0,0 15-8,0-5 0,0-10 0,0 0 0,0 0 8,0 0-8,0 0 8,-11 5-8,11-5 0,0 0 0,0 0 0,-10-5 0,-1 0 10,5 0-10,-5-5 12,11 1-12,-5-1 0,-1 5 0,1-5 0,-1-4 0,6-1 0,-5 0 0,5 6 0,-6-6 0,6 5 0,0-4-9,0 4 9,0-5 0,6 5 0,-6 1-8,0-1 8,5 0 0,-5 0 0,6 1 0,-1 4 0,-5 5 0,0 0 0,0 0 0,11-10 0,6 5 0,-6 5 0,-11 0 0,0 0 0,10 0 8,1 0 0,-11 0 0,0 0 0,0 0 0,11 15-8,-5-5 0,-1 4 0,1-4 0,-1 5 11,-5-6 1,0 6 0,-5-5 0,5 4 6,-6-4 2,1 0 0,-6 0 0,5-6-20,6-4 0,0 0 0,-11 10 0,6-5 8,-6-5-8,0 5 0,11-5 0,0 0 0,-5-5 0,-6-5 0,5 1 0,6 9-12,0-10-7,-5 0-1,5-5 0,0 1 10,-6 4 2,6-5 0,6 1 0,-6-1 0,5 1 0,1-1 0,-1 0 0,6 1 8,-5 4-12,-1 0 12,6 1-12,0 4 12,0 0 0,-11 5 0,11-5-8,5 0 8,-5 5 0,0 0 0,-5 0 0,-6 0 0,16 0 11,-10 0-3,-6 0 0,16 10-8,-10-5 12,-6-5-12,11 9 12,-11-9-2,0 15 0,0-15 0,0 15 0,-6-1 6,1-4 0,-6 0 1,0-1 0,5 1-17,1 0 0,-6-5 0,11-5 0,0 0 0,0 0 15,-11 0-3,11 0-1,0 0-11,0 0 0,-11-5 0,5 0 8,1-5-8,-1 1-14,6 9 3,0-10 1,0-5 10,0 10 0,6-9 0,-1-1 0,1 10 0,-1-4 0,-5-1 0,0 10 0,11-10 0,-11 10 0,0 0 0,6-5 0,5 0 0,0 0 0,-11 5 0,0 0 0,0 0 0,11 0 0,5 5 0,-16-5 0,0 0 0,11 10 0,-11-10 0,11 10 0,-11-10-8,6 5-7,-6 4-1,5 6 0,-5-15 26,-5 15 5,-1-1 1,6 6 0,-5-11-16,-6 1 0,5 0 0,-5 0 0,6-5 0,5-5-16,0 0 3,-11 9 1,0-9 12,11 0 0,-11 5 0,11-5 0,0 0 0,-6-5 13,-5 0-4,11 5-1,-5-9-8,5-1 0,-6 0-12,6 10 12,6-14 0,-6 14 0,0-10 0,0 10 0,0-10-9,5 0 9,1 1 0,-6 9 0,0 0-9,0 0 9,11-10 0,-11 10-9,0 0 9,0 0 0,11 5 0,-11-5 0,11 0 0,-11 0 0,0 0 0,5 14 8,-5-14-8,6 10 11,-6 0-11,5 4 12,-5-4 0,-5 5 1,-1-5 0,1 4 0,-1-4-4,6-10-1,-5 10 0,-6-1 0,0 1-8,11-10 0,0 0 0,0 0 8,-11 5-8,11-5 0,-11 5 0,11-5 0,-6-5-11,-5 0-4,6 0-1,5 5 0,0 0-44,-6-5-10,6 5-2</inkml:trace>
        </inkml:traceGroup>
        <inkml:traceGroup>
          <inkml:annotationXML>
            <emma:emma xmlns:emma="http://www.w3.org/2003/04/emma" version="1.0">
              <emma:interpretation id="{6E5A420B-D68F-4344-8FBB-EA50E1336EEB}" emma:medium="tactile" emma:mode="ink">
                <msink:context xmlns:msink="http://schemas.microsoft.com/ink/2010/main" type="inkWord" rotatedBoundingBox="22083,2727 22135,3492 22057,3498 22006,2732">
                  <msink:destinationLink direction="with" ref="{FCE0D722-CDF6-4CC6-AC8C-373553871B45}"/>
                  <msink:destinationLink direction="with" ref="{1EE3F339-E50C-4347-8929-CF1A0D4490D9}"/>
                </msink:context>
              </emma:interpretation>
              <emma:one-of disjunction-type="recognition" id="oneOf1">
                <emma:interpretation id="interp5" emma:lang="en-AU" emma:confidence="0">
                  <emma:literal>I</emma:literal>
                </emma:interpretation>
                <emma:interpretation id="interp6" emma:lang="en-AU" emma:confidence="0">
                  <emma:literal>l</emma:literal>
                </emma:interpretation>
                <emma:interpretation id="interp7" emma:lang="en-AU" emma:confidence="0">
                  <emma:literal>'</emma:literal>
                </emma:interpretation>
                <emma:interpretation id="interp8" emma:lang="en-AU" emma:confidence="0">
                  <emma:literal>\</emma:literal>
                </emma:interpretation>
                <emma:interpretation id="interp9" emma:lang="en-AU" emma:confidence="0">
                  <emma:literal>L</emma:literal>
                </emma:interpretation>
              </emma:one-of>
            </emma:emma>
          </inkml:annotationXML>
          <inkml:trace contextRef="#ctx0" brushRef="#br0" timeOffset="8722.21">516-1126 345,'0'0'31,"0"0"-31,0 0 0,0 0 0,0 0 132,0 0 20,0 0 4,0 0 0,0 0-49,-6 10-11,1 5-1,-1-1-1,1 1-20,-1-5-4,6 9-1,-5-14 0,5 14-19,-6 1-4,1-1-1,5 1 0,-6-1-18,6 11-4,0-1-1,0 0 0,6 0-14,-6 1-8,0 9 10,5 0-10,-5 0 0,6 0 0,-1 0 0,1 0 0,-1-5 0,6 0 0,0-5 0,0 0 0,-5-4 0,5-6-10,0 1 0,5-11-505,-16-9-101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23.58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CE0D722-CDF6-4CC6-AC8C-373553871B45}" emma:medium="tactile" emma:mode="ink">
          <msink:context xmlns:msink="http://schemas.microsoft.com/ink/2010/main" type="inkDrawing" rotatedBoundingBox="21583,3946 21674,7111 21608,7112 21518,3948" semanticType="callout" shapeName="Other">
            <msink:sourceLink direction="with" ref="{AABF3560-E887-4413-A9F3-0C027C0AEC95}"/>
            <msink:sourceLink direction="with" ref="{46CA77EF-6126-4476-ABF7-FC00409C6156}"/>
            <msink:sourceLink direction="with" ref="{6E5A420B-D68F-4344-8FBB-EA50E1336EEB}"/>
          </msink:context>
        </emma:interpretation>
      </emma:emma>
    </inkml:annotationXML>
    <inkml:trace contextRef="#ctx0" brushRef="#br0">137 3164 230,'0'0'20,"0"0"-20,0 0 0,0 0 0,0 0 151,-5-10 25,5 0 6,-6 0 1,6 10-79,-5-9-16,-1-1-4,6 0 0,0 0-5,-5 1-2,5-6 0,0 5 0,-6-4-9,6-1-3,-5 0 0,5 6 0,0-6-21,0 0-4,0-4 0,-6 4-1,6-4-16,0-1-3,0-4-1,0 4 0,0 1-19,0-6 0,0 1 8,0 0-8,0-6 0,0 6 0,0-5 8,-5 0-8,5-1 13,-6 1-1,6 5 0,-5-6 0,5 6-12,-5-5 0,5 4 0,0 1 0,-6 0 0,1-1 20,5 1-2,-6-5-1,6-5-17,0-1 0,-5 6 0,5-5 0,0 0 0,5 0 0,-10 0 0,5-5 0,5 5 0,-5-1-9,0 1 9,0 0 0,0 0-15,0 0 3,0 0 0,0 0 0,-5 0 12,-1 4 13,6-4-2,-5 5-1,5 0-10,0-1 0,0 1 0,0 0 0,0 0-8,-6 4 8,6-4-10,0 5 10,0-5-10,6-1 10,-6 1-10,0-5 10,0 5-12,0-10 12,0 9-13,0-4 5,-6 0 8,6 0 0,0 0 0,0 10-8,0 4 8,-5 1 0,5-6 0,-6 6 0,6-1 0,0 1 0,-5-1 0,5 1 0,0-1 0,0 1 0,0-1 0,0-4 0,0 4 0,-6 6 0,1-6 0,5 1 0,0-1 0,0 1 0,0-1 0,0 1 0,-6-1 0,6 6 0,0-1 0,0 0 0,0 1 0,0-1 0,0-4 0,6 4 0,-6 0 0,0 1 0,0-1 0,5 0 0,-5 1 0,6 4 0,-12 0 0,6 1 0,0-6 0,-5 0 0,5 6 0,0-6 0,0 5 0,0 0 0,0-4 0,0 4 0,-6-5 0,6 6 0,6-6 0,-6 0 0,5 6 0,-5-1 0,0-5 0,6 6-8,-6-6 8,5 5 0,-5 0-9,0 1 9,0-1 0,6 0 0,-6 0-9,0 10 9,0 0 0,0 0 0,0-14 0,0 4 0,0-5 0,0 6 0,5 4-8,-5 5 8,0-10 0,6 0-8,-6 10 8,0-9 0,0 9-8,0 0 8,0 0 0,0-15 0,0 5 0,0 0 0,0 1 0,0 9 0,0 0 0,0 0 0,0-10 0,0 0 0,0 10 0,0 0 0,0-10 0,0 10 0,0 0-8,0-4 8,0-6 0,0 10 0,0 0 0,0 0 0,0 0 0,0 0 0,0 0 0,0 0 0,0 0 0,0 0 0,0 0-9,0 0 9,0 0 0,0 0-9,0 0 9,0 0 0,0 0 0,0 0-8,0 0 8,0 0 0,0 0 0,0 0-8,0 0 8,-6 14 0,6 1 0,0 0 0,0-6 0,0 6 0,-5-5 0,5 4 0,0-4 0,-6 5 0,6-15-9,0 14 9,0 1-21,0 5 0,-5-11 0,5-9-507,0 0-102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23.84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EE3F339-E50C-4347-8929-CF1A0D4490D9}" emma:medium="tactile" emma:mode="ink">
          <msink:context xmlns:msink="http://schemas.microsoft.com/ink/2010/main" type="inkDrawing" rotatedBoundingBox="21565,3847 21729,3996 21716,4009 21552,3861" semanticType="callout" shapeName="Other">
            <msink:sourceLink direction="with" ref="{46CA77EF-6126-4476-ABF7-FC00409C6156}"/>
            <msink:sourceLink direction="with" ref="{6E5A420B-D68F-4344-8FBB-EA50E1336EEB}"/>
          </msink:context>
        </emma:interpretation>
      </emma:emma>
    </inkml:annotationXML>
    <inkml:trace contextRef="#ctx0" brushRef="#br0">0 0 1267,'0'0'112,"0"0"-89,0 0-23,0 0 0,11 10 18,-5-5-1,-1 5 0,6-1 0,-5-4 91,-6-5 17,11 10 4,-6 0 1,6-1-80,0 6-16,0-5-3,0 0-1,0-1-16,5 1-3,-10 0-1,10-5 0,-5 0-10,0-5-14,-11 0 3,0 0-841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5.27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4F1260-EA98-4DE7-9024-B8E973CCC240}" emma:medium="tactile" emma:mode="ink">
          <msink:context xmlns:msink="http://schemas.microsoft.com/ink/2010/main" type="inkDrawing" rotatedBoundingBox="22365,2844 22398,3298 22369,3300 22336,2847" shapeName="Line"/>
        </emma:interpretation>
      </emma:emma>
    </inkml:annotationXML>
    <inkml:trace contextRef="#ctx0" brushRef="#br0">22 0 748,'0'0'67,"0"0"-54,0 0-13,0 0 0,0 5 158,0-5 29,-5 5 5,5-5 2,-6 10-66,6-5-14,-5 4-2,5 1-1,0 5-56,-6-6-11,6 1-3,0 5 0,6 4-8,-6 1-1,5-1-1,-5 6 0,0-1-12,0 0-3,6 1 0,-6-1 0,0-4-16,0-1 10,5 1-10,-5 4 8,6-5-8,-1 1-12,1-1 2,-1-4 1,1 0-131,-1-6-27,-5-9-5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10592 0 0,'0'2'8490'0'0,"-1"1"-8172"0"0,0 1 0 0 0,0 0 0 0 0,0-1 0 0 0,-1 1 0 0 0,1-1 0 0 0,-1 0 0 0 0,0 0 0 0 0,-4 6 0 0 0,-5 11 5 0 0,-4 13-139 0 0,8-21-162 0 0,2 1 0 0 0,-7 19 0 0 0,-9 26-709 0 0,20-56 63 0 0,-3 6 1357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5.99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C5700B3-A6E7-420A-863D-3249403D37A6}" emma:medium="tactile" emma:mode="ink">
          <msink:context xmlns:msink="http://schemas.microsoft.com/ink/2010/main" type="inkDrawing" rotatedBoundingBox="23092,2831 23166,3289 22939,3326 22866,2867" semanticType="callout" shapeName="Other">
            <msink:sourceLink direction="with" ref="{D0ECEB32-07E1-449E-AD0D-17CE16B1A312}"/>
          </msink:context>
        </emma:interpretation>
      </emma:emma>
    </inkml:annotationXML>
    <inkml:trace contextRef="#ctx0" brushRef="#br0">190 30 1468,'0'0'65,"0"0"14,0 0-63,0 0-16,0 0 0,0 0 0,0 0 112,0 0 20,0 0 4,-11-5 1,5-5-61,1 0-13,-6 5-3,11 5 0,0 0-34,-11 0-7,0 5-2,-6 0 0,6 0-17,1 5 0,-7-1 0,1 1 0,5 0 0,0 0-11,0-1 2,5 6 0,1 0-1,-6-1 0,11 6 0,-6-6 0,6-4-10,-5 5-1,5-6-1,5 1 0,-5 5 2,0-5 0,6-1 0,-6-9 0,0 0-1,0 0 0,0 0 0,0 0 0,0 0 11,16-9 10,1 4-13,-6-5 5,5-10 8,-5 6 0,6-1 0,-7-4-8,7 4 8,-6 1 0,0-1 0,5 5 0,-5 0 0,0 1 0,-11 9 0,0 0 0,11-10 0,-11 10 0,0 0 8,0 0-8,0 0 21,11 10 0,-5-1 0,-6 6 0,0 0 11,-6 4 1,6 1 1,0 4 0,-5 0-10,-1 1-3,6-1 0,-5 0 0,5 1-11,-6-1-2,6 1-8,0-6 12,0 1-12,0-1 0,-5-4 0,5-1 0,5-4-12,1 5 0,-6-1 1,0-14 0,0 0-39,0 0-8,0 0-2,0 0-549,11-9-111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6.25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ECEB32-07E1-449E-AD0D-17CE16B1A312}" emma:medium="tactile" emma:mode="ink">
          <msink:context xmlns:msink="http://schemas.microsoft.com/ink/2010/main" type="inkDrawing" rotatedBoundingBox="23454,2608 23558,3415 23292,3449 23188,2643" semanticType="verticalRange" shapeName="Other">
            <msink:sourceLink direction="with" ref="{83099B41-37F5-40B1-965C-32A6322C1CF6}"/>
            <msink:destinationLink direction="with" ref="{1C5700B3-A6E7-420A-863D-3249403D37A6}"/>
          </msink:context>
        </emma:interpretation>
      </emma:emma>
    </inkml:annotationXML>
    <inkml:trace contextRef="#ctx0" brushRef="#br0">0 0 979,'0'0'87,"0"0"-70,0 0-17,0 0 0,11 9 83,0 1 13,0 0 2,5 0 1,-10-1 5,10 1 0,1 0 1,-6 9 0,-1-4-17,7 4-3,5 6-1,-6-6 0,1 6-15,-1-6-3,1 6-1,-1 4 0,-5-5-21,0 1-5,-5-1-1,-6 0 0,0 5-3,-6 1-1,6-1 0,0 5 0,-11 0-24,0 0-10,-5-4 8,-6 9-8,0-5 0,0 5-14,0-5 2,0 0 0,-5-10-183,-1 6-36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5.49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7E3C69-D29E-4941-B2B7-33FAAD717F64}" emma:medium="tactile" emma:mode="ink">
          <msink:context xmlns:msink="http://schemas.microsoft.com/ink/2010/main" type="inkDrawing" rotatedBoundingBox="22674,3736 22700,3229 22782,3234 22757,3740" semanticType="verticalRange" shapeName="Other">
            <msink:sourceLink direction="with" ref="{83099B41-37F5-40B1-965C-32A6322C1CF6}"/>
          </msink:context>
        </emma:interpretation>
      </emma:emma>
    </inkml:annotationXML>
    <inkml:trace contextRef="#ctx0" brushRef="#br0">16 0 864,'0'0'76,"0"0"-60,0 0-16,0 0 0,11 10 64,-6 5 11,6 4 1,-5-9 1,-6-10 11,11 10 3,-6 4 0,6 1 0,-5 9-27,-1-4-4,-5-6-2,-5 11 0,10 4-19,-5 0-4,-5 0-1,-1 6 0,1-6-26,-1 0-8,-5-5 0,0 6 0,0-1-20,-5-5-10,10 1-2,-5-6-739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27.34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AEFF13-1E2E-4D1C-883B-674129A8A2E7}" emma:medium="tactile" emma:mode="ink">
          <msink:context xmlns:msink="http://schemas.microsoft.com/ink/2010/main" type="inkDrawing" rotatedBoundingBox="22410,7426 22420,8232 22277,8233 22267,7427" semanticType="callout" shapeName="Other">
            <msink:sourceLink direction="with" ref="{C7BA5CBE-7C25-437C-B104-FDBC960E94EC}"/>
          </msink:context>
        </emma:interpretation>
      </emma:emma>
    </inkml:annotationXML>
    <inkml:trace contextRef="#ctx0" brushRef="#br0">107 68 518,'0'0'46,"0"0"-37,0 0-9,0 0 0,0 0 164,0 0 32,-6-5 5,6-5 2,-5 0-56,5 10-11,-6-14-3,6 9 0,-5-5-22,5 10-5,0 0-1,-6-10 0,-5 5-49,11 5-11,0 0-1,0 0-1,0 0-26,-5 5-5,-6 5 0,5 5-1,1 4-11,-1 1 0,1 4 0,0 0 0,-6 6 0,11 4 0,-6 0 0,6 10 0,-5-5 0,5 0 0,-6 5-9,12-5 9,-6 4 0,5 1 0,6 0-8,0 0 8,5-5-29,-5-5-3,6 0 0,-1 0 0,1-4-51,5-6-10,-6-9-3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2.07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BA5CBE-7C25-437C-B104-FDBC960E94EC}" emma:medium="tactile" emma:mode="ink">
          <msink:context xmlns:msink="http://schemas.microsoft.com/ink/2010/main" type="inkDrawing" rotatedBoundingBox="22797,7630 22825,8119 22793,8120 22766,7632" shapeName="Other">
            <msink:destinationLink direction="with" ref="{B7AEFF13-1E2E-4D1C-883B-674129A8A2E7}"/>
          </msink:context>
        </emma:interpretation>
      </emma:emma>
    </inkml:annotationXML>
    <inkml:trace contextRef="#ctx0" brushRef="#br0">524 224 172,'0'0'8,"0"0"1,0 0-9,0 0 0,-11 0 0,11 0 0,0 0 217,0 0 42,-6-5 8,6 5 1,-5-5-127,5 5-25,0 0-6,0 0-1,-6-10-36,6 10-7,0 0-2,0 0 0,0 0-12,0 0-4,0 0 0,0 0 0,0 0-20,0 15-4,6-1 0,-6 1-1,0 5-11,0-1-3,0 1 0,0 4 0,0 0-9,0 1 12,5-1-12,-5 5 12,0-4-12,0 4 0,6 0 9,-6 0-9,5-4-24,1-1-8,-1 0-3,-5 1 0,6-1-165,-6 1-32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2.29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5F5024-DC34-4A1F-873C-BF242F98361E}" emma:medium="tactile" emma:mode="ink">
          <msink:context xmlns:msink="http://schemas.microsoft.com/ink/2010/main" type="inkDrawing" rotatedBoundingBox="23067,8627 23116,8055 23164,8060 23115,8631" semanticType="callout" shapeName="Other">
            <msink:sourceLink direction="with" ref="{C8E40A22-5485-4E47-9059-AFA4162E4E1A}"/>
          </msink:context>
        </emma:interpretation>
      </emma:emma>
    </inkml:annotationXML>
    <inkml:trace contextRef="#ctx0" brushRef="#br0">842 628 1152,'0'0'102,"0"0"-82,0 0-20,5 15 0,1-5 74,-6 4 10,5 1 3,1 4 0,-6-4 20,5 4 4,-10 6 1,5-1 0,5 1-70,-5-1-14,0 0-2,-5 1-1,5-6 11,0 10 3,-6-4 0,1 4 0,-1 0-63,1-4-12,-1 4-2,1-5-1,-6 1-124,5-1-25,-10 10-4,10-9-2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2.74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E40A22-5485-4E47-9059-AFA4162E4E1A}" emma:medium="tactile" emma:mode="ink">
          <msink:context xmlns:msink="http://schemas.microsoft.com/ink/2010/main" type="inkDrawing" rotatedBoundingBox="23582,7649 23730,8226 23424,8305 23275,7728" shapeName="Other">
            <msink:destinationLink direction="with" ref="{DE5F5024-DC34-4A1F-873C-BF242F98361E}"/>
          </msink:context>
        </emma:interpretation>
      </emma:emma>
    </inkml:annotationXML>
    <inkml:trace contextRef="#ctx0" brushRef="#br0">1045 297 979,'0'0'87,"0"0"-70,0 0-17,16-5 0,-5-5 94,0 10 15,0 0 3,5 0 1,-5 0 7,6 0 2,-6-5 0,5 10 0,-5-5-57,0 5-11,6 0-2,-1 0-1,1-5-27,-1 5-4,-5 0-2,0-1 0,0-4-10,0 5-8,-11-5 9,11 15-9,-6-5 0,-5-1-8,-5 6-1,-1 0 0,-5-6-45,0 11-9,-5-1-1,-1 1-1,7-6-38,-1 6-7,0-5-2,0-1 0,0-4 16,5 0 4,6-1 0,0-9 0,0 0-9,0 0-2,0 10 0,0-10 0,0 0 49,0 0 10,0 0 1,0 0 1,17 5 62,-6 0 13,0 0 3,0 0 0,-1-5 27,7 0 5,-6 5 2,5-5 0,-5 4 22,0 1 4,6-5 0,-1 5 1,1-5-7,-6 5-2,0-5 0,0 10 0,0-5-25,-11-5-6,0 9-1,0 6 0,0-5-16,0 4-4,-17 6-1,1-5 0,-1 4-17,1 1-3,-6-6-1,5 6 0,-10 4-14,-1-4-16,12-1 3,-6 1 1,6-11-42,-6 6-8,0-10-2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07T05:08:33.01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13FD162-9A3F-4793-9784-EEF8ABAEFE4A}" emma:medium="tactile" emma:mode="ink">
          <msink:context xmlns:msink="http://schemas.microsoft.com/ink/2010/main" type="inkDrawing" rotatedBoundingBox="24202,7504 24338,8426 24129,8457 23994,7535" shapeName="Other"/>
        </emma:interpretation>
      </emma:emma>
    </inkml:annotationXML>
    <inkml:trace contextRef="#ctx0" brushRef="#br0">1719 107 1422,'0'0'63,"0"0"13,11 9-61,6-4-15,4 0 0,-4 5 0,-6 0 64,5 4 9,-5-4 3,11 5 0,-5 4-17,-1 1-3,-5 4-1,6 0 0,10 1-6,-11 4-1,-5 5 0,0 5 0,0 5-19,-5 5-4,-6-1-1,-6 6 0,-10-5-12,5 4-2,11-9-1,-6 5 0,-10 5-9,0-10 0,5-1 0,0-4-11,-6-9-129,1-1-25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0 14400 0 0,'0'0'4745'0'0,"-1"1"-3708"0"0,-4 2-911 0 0,1 1-1 0 0,0-1 1 0 0,0 1-1 0 0,0 0 1 0 0,0 0-1 0 0,1 0 1 0 0,0 0-1 0 0,-1 0 1 0 0,1 1-1 0 0,1 0 1 0 0,-1-1 0 0 0,1 1-1 0 0,0 0 1 0 0,0 0-1 0 0,0 1 1 0 0,1-1-1 0 0,-2 9 1 0 0,0 9-116 0 0,1 0 1 0 0,2 44-1 0 0,1-35 119 0 0,0-6-116 0 0,1-1 1 0 0,2 0-1 0 0,11 40 0 0 0,-12-53-13 0 0,0-1 0 0 0,1 1 0 0 0,7 11 0 0 0,-9-19 0 0 0,0 0 0 0 0,0 0 0 0 0,0 0 0 0 0,1-1 0 0 0,0 1 0 0 0,-1-1 0 0 0,1 0 0 0 0,1 0 0 0 0,-1 0 0 0 0,0 0 0 0 0,7 4 0 0 0,2 0-23 0 0,-11-6 11 0 0,0 0 0 0 0,0-1 0 0 0,0 1 0 0 0,0 0 0 0 0,0-1 0 0 0,0 1 0 0 0,0-1 0 0 0,0 1 0 0 0,0-1 0 0 0,0 0 0 0 0,1 1 0 0 0,-1-1 0 0 0,0 0 0 0 0,0 0 0 0 0,0 0 0 0 0,1 0 0 0 0,-1 0 0 0 0,0 0 0 0 0,0 0 0 0 0,1 0 0 0 0,-1 0 0 0 0,0-1-1 0 0,0 1 1 0 0,0-1 0 0 0,0 1 0 0 0,0 0 0 0 0,2-2 0 0 0,-2 2 0 0 0,2-1-181 0 0,0 0 1 0 0,0 0-1 0 0,0-1 1 0 0,-1 1 0 0 0,1-1-1 0 0,0 1 1 0 0,3-4-1 0 0,4-5-1367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15344 0 0,'0'0'4574'0'0,"2"1"-2970"0"0,0-1-1545 0 0,-1 1 0 0 0,0-1 0 0 0,1 0 0 0 0,-1 1 0 0 0,0-1 0 0 0,0 1 0 0 0,1-1 0 0 0,-1 1 0 0 0,0 0 0 0 0,0-1 0 0 0,0 1 0 0 0,0 0 0 0 0,0 0 0 0 0,0 0 0 0 0,0 0 0 0 0,0 0 0 0 0,0 0 0 0 0,-1 0 0 0 0,1 0 0 0 0,0 0 0 0 0,-1 1 0 0 0,1-1 0 0 0,0 0 0 0 0,-1 0-1 0 0,1 1 1 0 0,-1-1 0 0 0,0 0 0 0 0,0 0 0 0 0,1 1 0 0 0,-1-1 0 0 0,0 0 0 0 0,0 1 0 0 0,0 1 0 0 0,6 45 736 0 0,-8-8 17 0 0,1-28-744 0 0,1 1 0 0 0,0 0 0 0 0,2 20 0 0 0,2 0-2 0 0,-4-28-66 0 0,1 1 1 0 0,-1 0 0 0 0,1 0 0 0 0,0-1 0 0 0,1 1 0 0 0,-1 0 0 0 0,1-1-1 0 0,3 6 1 0 0,7 15-661 0 0,8 29-1 0 0,-19-53 534 0 0,0 0 0 0 0,0 0-1 0 0,0-1 1 0 0,0 1 0 0 0,0 0 0 0 0,0-1 0 0 0,0 1 0 0 0,0-1-1 0 0,1 1 1 0 0,-1-1 0 0 0,3 3 0 0 0,2 0-495 0 0,5 10-1189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12352 0 0,'0'0'1118'0'0,"2"0"-922"0"0,38-1 1236 0 0,-31 1-457 0 0,-1-1 1 0 0,0 2-1 0 0,1-1 1 0 0,8 2-1 0 0,8 1 448 0 0,-19-3-1112 0 0,1 0 0 0 0,-1 1 0 0 0,1 0-1 0 0,-1 0 1 0 0,9 3 0 0 0,-10-2-236 0 0,-1 1 0 0 0,0-1-1 0 0,1 1 1 0 0,-1 0 0 0 0,-1 0 0 0 0,1 0-1 0 0,0 1 1 0 0,-1 0 0 0 0,0-1-1 0 0,0 1 1 0 0,0 0 0 0 0,0 1 0 0 0,0-1-1 0 0,-1 0 1 0 0,0 1 0 0 0,0-1 0 0 0,0 1-1 0 0,0 0 1 0 0,-1 0 0 0 0,0-1-1 0 0,0 1 1 0 0,0 0 0 0 0,-1 0 0 0 0,1 6-1 0 0,-1 6-109 0 0,0 1-1 0 0,-1-1 0 0 0,-1 0 0 0 0,0 0 1 0 0,-1 0-1 0 0,-1 0 0 0 0,-1-1 1 0 0,-12 31-1 0 0,9-30-192 0 0,5-8 84 0 0,-1-1-1 0 0,0 0 0 0 0,0 0 0 0 0,-1 0 0 0 0,0 0 1 0 0,0-1-1 0 0,-1 0 0 0 0,-9 10 0 0 0,13-15 106 0 0,0-1-1 0 0,0 1 1 0 0,0 0-1 0 0,1 0 1 0 0,-1 1-1 0 0,1-1 0 0 0,0 0 1 0 0,-2 3-1 0 0,3-4 34 0 0,0-1-1 0 0,-1 0 1 0 0,1 1 0 0 0,0-1-1 0 0,-1 0 1 0 0,1 0-1 0 0,-1 1 1 0 0,1-1 0 0 0,0 0-1 0 0,-1 0 1 0 0,1 0-1 0 0,0 1 1 0 0,-1-1 0 0 0,1 0-1 0 0,-1 0 1 0 0,1 0-1 0 0,-1 0 1 0 0,1 0-1 0 0,0 0 1 0 0,-1 0 0 0 0,1 0-1 0 0,-2 0 1 0 0,1 0-19 0 0,0 0 22 0 0,-1 1 0 0 0,1-1 0 0 0,0 1 0 0 0,0-1 0 0 0,0 0 1 0 0,0 1-1 0 0,0-1 0 0 0,-1 0 0 0 0,1 0 0 0 0,0 0 0 0 0,0 0 0 0 0,0 0 0 0 0,0 0 0 0 0,-1 0 0 0 0,1-1 0 0 0,0 1 0 0 0,0 0 0 0 0,0-1 0 0 0,0 1 0 0 0,0 0 0 0 0,0-1 0 0 0,-1 0 0 0 0,1 1 0 0 0,-1-2 0 0 0,-1 0-3 0 0,1 0 30 0 0,1 1-1 0 0,0-1 1 0 0,-1 1-1 0 0,1-1 1 0 0,0 0-1 0 0,0 1 1 0 0,0-1-1 0 0,0 0 1 0 0,0 0-1 0 0,0 0 1 0 0,1 0-1 0 0,-1 0 1 0 0,1 0-1 0 0,-1 0 1 0 0,1 0-1 0 0,0 0 1 0 0,0-3-1 0 0,-2-3 52 0 0,2 6-51 0 0,-1 0 1 0 0,1 0-1 0 0,-1 0 1 0 0,1 0 0 0 0,0-1-1 0 0,0 1 1 0 0,0 0-1 0 0,0 0 1 0 0,0 0 0 0 0,0-1-1 0 0,1 1 1 0 0,-1 0 0 0 0,1 0-1 0 0,-1 0 1 0 0,1 0-1 0 0,0 0 1 0 0,0 0 0 0 0,0 0-1 0 0,0 0 1 0 0,0 0-1 0 0,2-2 1 0 0,-2 4-9 0 0,-1-1 0 0 0,1 1 0 0 0,-1 0 0 0 0,1-1 0 0 0,-1 1 0 0 0,1-1 0 0 0,-1 1 0 0 0,0-1 0 0 0,1 0 0 0 0,-1 1 0 0 0,0-1 0 0 0,0 1 0 0 0,1-1 1 0 0,-1 1-1 0 0,0-1 0 0 0,0 0 0 0 0,0 0 0 0 0,2-4 48 0 0,0 2-18 0 0,0 1 0 0 0,1-1 0 0 0,-1 1 0 0 0,1 0 0 0 0,0-1 0 0 0,0 1 0 0 0,0 0 0 0 0,0 1 0 0 0,0-1 0 0 0,0 1 0 0 0,6-3 0 0 0,0 1 58 0 0,1 0 1 0 0,-1 1 0 0 0,12-1 0 0 0,-13 2-77 0 0,1 1-1 0 0,0 1 1 0 0,-1 0 0 0 0,1 0 0 0 0,-1 1-1 0 0,1 0 1 0 0,9 3 0 0 0,-6-1-16 0 0,23 3-1 0 0,24-3-60 0 0,21 3-406 0 0,-68-6 47 0 0,1 0-1 0 0,0-1 0 0 0,14-1 1 0 0,-22 1 145 0 0,34-1-1640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0,'0'0'2490'0'0,"1"2"-796"0"0,3 13-62 0 0,0 0 1 0 0,-2 0-1 0 0,1 0 1 0 0,-1 21-1 0 0,-2 108 293 0 0,1-139-1927 0 0,0 0 8 0 0,-8 12-63 0 0,6-15-226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8752 0 0,'0'0'673'0'0,"1"-1"-437"0"0,26-9 2408 0 0,22-9 4642 0 0,-41 15-6665 0 0,0 1 0 0 0,0 0 0 0 0,0 0-1 0 0,0 0 1 0 0,0 1 0 0 0,1 0-1 0 0,-1 1 1 0 0,17-1 0 0 0,-2 5 258 0 0,-17-1-721 0 0,-3-1-78 0 0,1 0 0 0 0,-1 0 0 0 0,0 0 0 0 0,1 1 0 0 0,-1-1-1 0 0,0 1 1 0 0,0 0 0 0 0,5 3 0 0 0,-6-4-62 0 0,-1 1 1 0 0,0-1-1 0 0,1 0 0 0 0,-1 1 1 0 0,0-1-1 0 0,0 0 1 0 0,0 1-1 0 0,0 0 0 0 0,0-1 1 0 0,0 1-1 0 0,0-1 1 0 0,-1 1-1 0 0,1 0 0 0 0,-1 0 1 0 0,1-1-1 0 0,-1 1 0 0 0,1 0 1 0 0,-1 3-1 0 0,0-2-17 0 0,0 0 0 0 0,0 0 0 0 0,-1 1-1 0 0,1-1 1 0 0,-1 0 0 0 0,1 0 0 0 0,-1 0 0 0 0,0 0-1 0 0,0 0 1 0 0,-1 0 0 0 0,1 0 0 0 0,-1 0 0 0 0,1 0-1 0 0,-4 3 1 0 0,-8 16-230 0 0,10-15 60 0 0,-1 0 1 0 0,0-1-1 0 0,-1 1 1 0 0,0-1-1 0 0,0 0 0 0 0,-11 11 1 0 0,13-15 47 0 0,1-1 0 0 0,0 1-1 0 0,0 0 1 0 0,0 0 0 0 0,0 0 0 0 0,1 0 0 0 0,-1 0-1 0 0,0 0 1 0 0,1 1 0 0 0,-1-1 0 0 0,1 0 0 0 0,0 1-1 0 0,0-1 1 0 0,0 1 0 0 0,0 0 0 0 0,0-1 0 0 0,1 1-1 0 0,-1 5 1 0 0,1-8 127 0 0,0-1-1 0 0,0 1 0 0 0,0 0 0 0 0,1-1 1 0 0,-1 1-1 0 0,0 0 0 0 0,0-1 0 0 0,0 1 1 0 0,1 0-1 0 0,-1 0 0 0 0,0-1 0 0 0,1 1 1 0 0,-1 0-1 0 0,0 0 0 0 0,0 0 0 0 0,1-1 1 0 0,-1 1-1 0 0,0 0 0 0 0,1 0 0 0 0,-1 0 1 0 0,0 0-1 0 0,1 0 0 0 0,-1 0 1 0 0,1 0-1 0 0,-1 0 0 0 0,1 0 0 0 0,10-2 39 0 0,-10 2-22 0 0,49-14 500 0 0,-30 10-161 0 0,-18 3-308 0 0,1 0-1 0 0,-1 1 1 0 0,1-1 0 0 0,-1 1 0 0 0,1 0 0 0 0,-1 0-1 0 0,1 0 1 0 0,0 0 0 0 0,-1 0 0 0 0,1 0 0 0 0,-1 0-1 0 0,1 1 1 0 0,-1 0 0 0 0,3 0 0 0 0,9 4-52 0 0,-10-4-63 0 0,0 0 0 0 0,-1 0 0 0 0,1 0 0 0 0,0 1 1 0 0,-1 0-1 0 0,6 3 0 0 0,-8-4 71 0 0,1 0 0 0 0,-1 0 1 0 0,0 0-1 0 0,1 0 0 0 0,-1 0 1 0 0,0 0-1 0 0,0 1 0 0 0,0-1 0 0 0,0 0 1 0 0,0 1-1 0 0,0-1 0 0 0,-1 0 1 0 0,1 1-1 0 0,0-1 0 0 0,-1 1 0 0 0,1 0 1 0 0,-1-1-1 0 0,1 1 0 0 0,-1 1 0 0 0,0 0 10 0 0,0-1 0 0 0,0 0 0 0 0,0 1 0 0 0,-1-1 0 0 0,1 1 0 0 0,-1-1 0 0 0,1 1 0 0 0,-1-1 0 0 0,0 0 0 0 0,0 1 0 0 0,-2 2 0 0 0,1 0 4 0 0,-1-1 0 0 0,0 1 1 0 0,-1-1-1 0 0,1 0 0 0 0,-1 0 1 0 0,0 0-1 0 0,0 0 0 0 0,0-1 1 0 0,0 0-1 0 0,-8 5 0 0 0,-16 9-42 0 0,-5 2-31 0 0,14-9 161 0 0,16-8-102 0 0,0 0 1 0 0,-1 0-1 0 0,1 0 1 0 0,0 0-1 0 0,0-1 0 0 0,-1 1 1 0 0,1-1-1 0 0,-1 0 0 0 0,1 0 1 0 0,-1 0-1 0 0,0-1 1 0 0,1 1-1 0 0,-1-1 0 0 0,0 0 1 0 0,-3 0-1 0 0,3-1-286 0 0,-1 0 354 0 0,-1 0 0 0 0,1-1 0 0 0,0 1 0 0 0,-7-5 0 0 0,-1-4-1858 0 0,4-7-4624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1389 66 8000 0 0,'0'-13'365'0'0,"0"10"296"0"0,0 6 231 0 0,-7 24 6900 0 0,6-25-7369 0 0,-1 0 0 0 0,0 0 0 0 0,0-1 1 0 0,1 1-1 0 0,-1-1 0 0 0,-3 3 0 0 0,5-4-422 0 0,-4 1 173 0 0,1 1 1 0 0,0-1 0 0 0,0 0 0 0 0,-1 0 0 0 0,1 0-1 0 0,-1 0 1 0 0,1-1 0 0 0,-1 1 0 0 0,1-1 0 0 0,-8 0-1 0 0,7 0-34 0 0,0 0-1 0 0,0 0 0 0 0,0 1 1 0 0,0-1-1 0 0,0 1 0 0 0,0 0 1 0 0,-5 2-1 0 0,-2 1 33 0 0,0-1 0 0 0,0 0 0 0 0,0-1 0 0 0,0 0 0 0 0,-1-1 0 0 0,1 0 0 0 0,-22-2 0 0 0,16 1-30 0 0,-1 0 0 0 0,-22 4-1 0 0,36-4-117 0 0,-1 1-1 0 0,1-1 1 0 0,0 0-1 0 0,0 0 1 0 0,-1-1-1 0 0,1 1 1 0 0,0-1-1 0 0,0 0 1 0 0,0 0-1 0 0,0-1 1 0 0,-6-2-1 0 0,5 2 10 0 0,0 0 0 0 0,0 1 0 0 0,0-1 0 0 0,0 1 0 0 0,-1 0 1 0 0,-8 0-1 0 0,8 0 7 0 0,-1 0 0 0 0,1 0 1 0 0,-1-1-1 0 0,1 1 1 0 0,-1-1-1 0 0,1-1 1 0 0,-9-4-1 0 0,9 4-15 0 0,0 1 1 0 0,0-1-1 0 0,0 1 1 0 0,-1 0-1 0 0,1 1 0 0 0,-1-1 1 0 0,-9 0-1 0 0,5 2-12 0 0,6 1-12 0 0,0-1-1 0 0,0 0 0 0 0,0 0 1 0 0,0-1-1 0 0,0 1 0 0 0,0-1 1 0 0,-8-3-1 0 0,-13-6 10 0 0,-1 1 0 0 0,-47-11 1 0 0,-60-2 22 0 0,125 21-33 0 0,-24-3-10 0 0,0 1 1 0 0,-65 4-1 0 0,-67 0-611 0 0,89-2 1199 0 0,69 2-578 0 0,0 0 0 0 0,0 0 0 0 0,-12 3 0 0 0,-12 3 0 0 0,22-7 0 0 0,1 2 0 0 0,-22 11 0 0 0,27-12 0 0 0,1 1-52 0 0,-1-1-1 0 0,1 0 1 0 0,0 1-1 0 0,0 0 1 0 0,-1-1 0 0 0,1 1-1 0 0,0 0 1 0 0,-2 3-1 0 0,3-4-39 0 0,8-5-5542 0 0,-6 4 5578 0 0,-1-1 0 0 0,1 1 0 0 0,-1-1 0 0 0,1 0 0 0 0,3-4-1248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40 8288 0 0,'0'0'638'0'0,"-1"-2"-94"0"0,0 1-24 0 0,1 0 0 0 0,-1 0 0 0 0,0 0-1 0 0,0 0 1 0 0,0 0 0 0 0,0 0 0 0 0,0 0-1 0 0,0 0 1 0 0,-1 1 0 0 0,1-1 0 0 0,-1 0 0 0 0,1 0-193 0 0,0 1 1 0 0,1-1-1 0 0,-1 1 1 0 0,1-1-1 0 0,-1 1 1 0 0,0-1-1 0 0,1 1 1 0 0,0-1-1 0 0,-1 0 1 0 0,1 1-1 0 0,-1-1 1 0 0,1 0-1 0 0,0 1 1 0 0,-1-1-1 0 0,1 0 1 0 0,-1-1-1 0 0,-4-6 2243 0 0,4 7-2527 0 0,0 0 1 0 0,0 0 0 0 0,0 1 0 0 0,0-1 0 0 0,0 1 0 0 0,0-1-1 0 0,-1 1 1 0 0,1-1 0 0 0,0 1 0 0 0,0 0 0 0 0,-1-1-1 0 0,1 1 1 0 0,0 0 0 0 0,0 0 0 0 0,-1 0 0 0 0,1 0 0 0 0,0 0-1 0 0,-1 0 1 0 0,1 1 0 0 0,0-1 0 0 0,0 0 0 0 0,-1 1-1 0 0,1-1 1 0 0,0 1 0 0 0,0-1 0 0 0,-2 2 0 0 0,-4 2 275 0 0,1 0 0 0 0,0 0 0 0 0,-9 8 0 0 0,7-5-224 0 0,-21 27-31 0 0,23-28-64 0 0,0 0 0 0 0,0 0 0 0 0,-6 11 0 0 0,7-11 0 0 0,0 0 0 0 0,0 0 0 0 0,0 0 0 0 0,-1 0 0 0 0,1-1 0 0 0,-10 7 0 0 0,13-11 0 0 0,0 1 0 0 0,0-1 0 0 0,1 1 0 0 0,-1-1 0 0 0,0 1 0 0 0,1 0 0 0 0,0 0 0 0 0,-1 0 0 0 0,1 0 0 0 0,0 0 0 0 0,-1 2 0 0 0,-12 17 0 0 0,-29 35-149 0 0,39-52 129 0 0,1 1 0 0 0,-1 0 0 0 0,1 0 0 0 0,-3 8-1 0 0,-7 11-59 0 0,7-14 66 0 0,3 0 25 0 0,6 0 50 0 0,-1-7-21 0 0,0 0 0 0 0,0 0 0 0 0,0 0 0 0 0,0 0 0 0 0,0 0 1 0 0,1 0-1 0 0,0-1 0 0 0,-1 1 0 0 0,1-1 0 0 0,0 1 0 0 0,0-1 0 0 0,6 3 0 0 0,-2-2 31 0 0,0 0 1 0 0,1 0 0 0 0,0-1-1 0 0,13 3 1 0 0,-12-3-39 0 0,-1 1 1 0 0,0 0-1 0 0,0 1 1 0 0,0 0-1 0 0,0 0 1 0 0,-1 1-1 0 0,10 7 1 0 0,25 14-37 0 0,-24-17 3 0 0,0 0 0 0 0,22 7 0 0 0,-10-2 9 0 0,-25-11-120 0 0,0 0 1 0 0,0-1 0 0 0,0 1-1 0 0,0-1 1 0 0,1 0-1 0 0,-1-1 1 0 0,10 2 0 0 0,-13-3-762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46 7368 0 0,'-6'-6'629'0'0,"-1"1"0"0"0,0 0 0 0 0,0 1 0 0 0,-1-1-1 0 0,0 1 1 0 0,-15-6 0 0 0,-18 5 4639 0 0,40 5-5175 0 0,0-1-1 0 0,-1 1 1 0 0,1 0 0 0 0,0 0-1 0 0,-1 0 1 0 0,1 0-1 0 0,-1 0 1 0 0,1 0-1 0 0,0 0 1 0 0,-1 0 0 0 0,1 0-1 0 0,0 1 1 0 0,-1-1-1 0 0,1 1 1 0 0,0-1 0 0 0,0 1-1 0 0,-1-1 1 0 0,1 1-1 0 0,0 0 1 0 0,0-1 0 0 0,0 1-1 0 0,0 0 1 0 0,0 0-1 0 0,0 0 1 0 0,0 0-1 0 0,0 0 1 0 0,0 0 0 0 0,0 0-1 0 0,0 0 1 0 0,0 0-1 0 0,1 1 1 0 0,-1-1 0 0 0,1 0-1 0 0,-1 0 1 0 0,1 1-1 0 0,-1-1 1 0 0,1 0 0 0 0,0 1-1 0 0,-1-1 1 0 0,1 0-1 0 0,0 1 1 0 0,0-1-1 0 0,0 0 1 0 0,0 3 0 0 0,0 3 109 0 0,-1 1 0 0 0,0-1 0 0 0,-3 11 0 0 0,-2 20 119 0 0,-1 25-10 0 0,3-37-97 0 0,1 1 0 0 0,2 42 0 0 0,12 169-6 0 0,-11-225-208 0 0,1 0 0 0 0,0 0 0 0 0,1 0 0 0 0,0-1 0 0 0,1 1 0 0 0,1-1 0 0 0,0 0 0 0 0,6 13 0 0 0,-5-12-67 0 0,0 1 56 0 0,12 19 1 0 0,-15-29-192 0 0,0-1 0 0 0,0 1 1 0 0,1-1-1 0 0,0 1 0 0 0,-1-1 1 0 0,1 0-1 0 0,1 0 0 0 0,-1-1 1 0 0,7 6-1 0 0,-9-8-324 0 0,1 1 0 0 0,-1 0 0 0 0,0-1 1 0 0,0 1-1 0 0,1-1 0 0 0,-1 0 0 0 0,0 1 0 0 0,1-1 0 0 0,2 0 1 0 0,12-4-6423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84 5528 0 0,'-6'4'568'0'0,"6"-3"-443"0"0,-1-1-1 0 0,1 0 1 0 0,-1 0 0 0 0,1 0 0 0 0,-1 1-1 0 0,1-1 1 0 0,-1 0 0 0 0,1 0 0 0 0,-1 0-1 0 0,1 0 1 0 0,-1 0 0 0 0,1 0 0 0 0,-1 0-1 0 0,1 0 1 0 0,-1 0 0 0 0,1 0 0 0 0,-1 0-1 0 0,1 0 1 0 0,-1 0 0 0 0,1 0 0 0 0,-1 0-1 0 0,1-1 1 0 0,-1 1 0 0 0,1 0 0 0 0,0 0-1 0 0,-1-1 1 0 0,1 1 0 0 0,-1 0 0 0 0,0-1-1 0 0,-5-2 3226 0 0,4 4-3028 0 0,0-1 1 0 0,0 0 0 0 0,0 1-1 0 0,0 0 1 0 0,1 0 0 0 0,-1-1 0 0 0,0 1-1 0 0,0 0 1 0 0,0 0 0 0 0,1 1-1 0 0,-1-1 1 0 0,1 0 0 0 0,-1 1-1 0 0,1-1 1 0 0,-1 1 0 0 0,1-1 0 0 0,0 1-1 0 0,0-1 1 0 0,-1 1 0 0 0,1 0-1 0 0,0 0 1 0 0,-1 3 0 0 0,0 0-194 0 0,0 0 0 0 0,0 0 0 0 0,0 0 0 0 0,1 0 0 0 0,0 0 0 0 0,0 1 0 0 0,-1 9 0 0 0,2-3-33 0 0,0-2-42 0 0,0 0 1 0 0,0 0-1 0 0,1 0 1 0 0,4 17-1 0 0,-1-9-40 0 0,-2-11-7 0 0,-1-1-1 0 0,1 0 1 0 0,0 1-1 0 0,0-1 1 0 0,1 0 0 0 0,-1 0-1 0 0,7 9 1 0 0,-2-4 2 0 0,-5-7-9 0 0,0-1 0 0 0,1 0 0 0 0,-1 1 0 0 0,1-1 0 0 0,-1 0 1 0 0,1 0-1 0 0,0-1 0 0 0,0 1 0 0 0,0-1 0 0 0,1 1 0 0 0,-1-1 0 0 0,0 0 0 0 0,1 0 0 0 0,5 2 0 0 0,2-1 11 0 0,-8-4 1 0 0,-1 1 0 0 0,0 0 0 0 0,0-1 0 0 0,0 0 0 0 0,1 1 0 0 0,-1-1 0 0 0,0 0 0 0 0,0 0 0 0 0,0 0 0 0 0,0-1 0 0 0,0 1 0 0 0,0 0 0 0 0,-1-1 0 0 0,1 1 0 0 0,0-1 0 0 0,-1 1 0 0 0,1-1 0 0 0,-1 0 0 0 0,1 0-1 0 0,-1 0 1 0 0,0 0 0 0 0,0 0 0 0 0,1-2 0 0 0,3-6 110 0 0,-1 1-1 0 0,-1-1 1 0 0,5-19-1 0 0,-3 4 39 0 0,-1 0 1 0 0,-2 0-1 0 0,-1-1 0 0 0,-1 1 0 0 0,0 0 0 0 0,-7-34 1 0 0,6 53-147 0 0,-1 0 1 0 0,0 0 0 0 0,0 0 0 0 0,-1 0 0 0 0,1 0-1 0 0,-1 1 1 0 0,-1-1 0 0 0,1 1 0 0 0,-1 0-1 0 0,-8-10 1 0 0,11 15-20 0 0,1-1 1 0 0,-1 1-1 0 0,0-1 0 0 0,1 1 0 0 0,-1-1 1 0 0,0 1-1 0 0,0-1 0 0 0,0 1 0 0 0,1 0 1 0 0,-1 0-1 0 0,0-1 0 0 0,0 1 0 0 0,0 0 0 0 0,0 0 1 0 0,0 0-1 0 0,1 0 0 0 0,-1 0 0 0 0,0 0 1 0 0,0 0-1 0 0,0 0 0 0 0,0 0 0 0 0,0 1 1 0 0,0-1-1 0 0,-2 1-66 0 0,1 0 1 0 0,0 0-1 0 0,0 1 1 0 0,0-1-1 0 0,0 0 0 0 0,0 1 1 0 0,0-1-1 0 0,-2 4 1 0 0,0-1-168 0 0,0 1 1 0 0,0-1 0 0 0,1 1 0 0 0,-1 0-1 0 0,1 0 1 0 0,-4 9 0 0 0,-9 34-2989 0 0,9-28 1386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9672 0 0,'1'2'6162'0'0,"2"5"-5150"0"0,1 0-1 0 0,-1 0 0 0 0,4 15 1 0 0,8 52 821 0 0,-11-51-1588 0 0,-2-11-131 0 0,0 24 1 0 0,-1-8-87 0 0,-1-10-41 0 0,-2 23-1 0 0,0-3-407 0 0,2-21 172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 11976 0 0,'0'0'1082'0'0,"2"-1"-890"0"0,23-13 273 0 0,-19 10 452 0 0,1 0 0 0 0,0 1 0 0 0,7-4 0 0 0,4 2 736 0 0,-13 4-1067 0 0,0 0 1 0 0,0-1-1 0 0,9-4 1 0 0,-13 5 154 0 0,3 1 21 0 0,-4 0-704 0 0,0 0 1 0 0,1 0-1 0 0,-1 0 1 0 0,1 0-1 0 0,-1 0 1 0 0,0 0-1 0 0,1 0 1 0 0,-1 0-1 0 0,0 0 1 0 0,1 0-1 0 0,-1 0 1 0 0,1 0-1 0 0,-1 0 1 0 0,0 0-1 0 0,1 0 1 0 0,-1 0-1 0 0,1 0 1 0 0,-1 0-1 0 0,0 1 1 0 0,1-1-1 0 0,-1 0 1 0 0,0 0-1 0 0,1 1 1 0 0,1 3-25 0 0,-1-1 0 0 0,0 1 1 0 0,1 0-1 0 0,-1 0 0 0 0,-1-1 1 0 0,1 1-1 0 0,-1 0 0 0 0,1 0 1 0 0,-1 0-1 0 0,0 0 0 0 0,-1 0 1 0 0,1 0-1 0 0,-1 0 0 0 0,1 0 1 0 0,-1 0-1 0 0,0 0 0 0 0,-1-1 1 0 0,1 1-1 0 0,-3 5 0 0 0,-49 75-247 0 0,47-75 52 0 0,1 2-25 0 0,4-8-2 0 0,-1-1 82 0 0,1 0 1 0 0,0 0-1 0 0,0 0 0 0 0,0 0 0 0 0,0 0 0 0 0,0 0 0 0 0,0 0 0 0 0,1 0 0 0 0,-2 4 1 0 0,3-4 15 0 0,0 0 80 0 0,0 1-1 0 0,0-1 0 0 0,0 0 1 0 0,1 1-1 0 0,-1-1 1 0 0,1 0-1 0 0,0 0 0 0 0,-1 0 1 0 0,1 0-1 0 0,0 0 0 0 0,0 0 1 0 0,0 0-1 0 0,0-1 1 0 0,0 1-1 0 0,4 1 0 0 0,-1-1 20 0 0,0 0-1 0 0,-1-1 0 0 0,1 0 0 0 0,0 0 0 0 0,8 1 1 0 0,4 1 82 0 0,3 1 144 0 0,-15-3-158 0 0,-1 0 1 0 0,0 0-1 0 0,0 0 1 0 0,0 0-1 0 0,-1 0 1 0 0,9 5-1 0 0,10 7 441 0 0,-22-12-496 0 0,0 0 1 0 0,1-1-1 0 0,-1 1 1 0 0,1 0-1 0 0,-1 0 1 0 0,0-1-1 0 0,0 1 1 0 0,1 0-1 0 0,-1 0 1 0 0,0-1-1 0 0,0 1 1 0 0,0 0 0 0 0,0 0-1 0 0,0 0 1 0 0,0-1-1 0 0,0 1 1 0 0,0 0-1 0 0,0 0 1 0 0,0 0-1 0 0,-1-1 1 0 0,1 1-1 0 0,0 1 1 0 0,-7 15 201 0 0,3-11-209 0 0,0 0 0 0 0,-1 0 0 0 0,1 0 1 0 0,-1 0-1 0 0,-1-1 0 0 0,1 0 0 0 0,-1 0 0 0 0,1-1 0 0 0,-1 1 0 0 0,-1-1 0 0 0,1-1 0 0 0,-1 1 0 0 0,1-1 0 0 0,-1 0 0 0 0,-13 3 1 0 0,12-4-106 0 0,1 0 4 0 0,1 0 1 0 0,-1-1-1 0 0,-11 1 0 0 0,15-2-172 0 0,1 0 0 0 0,0 0 1 0 0,-1 0-1 0 0,1-1 0 0 0,-1 1 1 0 0,1-1-1 0 0,0 0 1 0 0,0 0-1 0 0,-1 0 0 0 0,1 0 1 0 0,0 0-1 0 0,0 0 0 0 0,-4-3 1 0 0,-1-3-2113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19:05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6912 0 0,'5'-1'714'0'0,"4"-1"-718"0"0,15-3 2243 0 0,-10 4 987 0 0,-13 0-2891 0 0,0 1-1 0 0,1 0 0 0 0,-1 0 0 0 0,1 0 0 0 0,-1-1 0 0 0,0 2 1 0 0,1-1-1 0 0,-1 0 0 0 0,0 0 0 0 0,1 0 0 0 0,-1 1 0 0 0,3 0 0 0 0,13 5 1986 0 0,20 10-1 0 0,-31-13-2027 0 0,0 0 1 0 0,-1 1-1 0 0,1 0 0 0 0,-1 0 0 0 0,0 0 0 0 0,-1 0 0 0 0,7 7 0 0 0,-2 3 68 0 0,1 1 0 0 0,-2 0 0 0 0,0 0 0 0 0,-1 1 0 0 0,9 27 0 0 0,-7-20-150 0 0,-5-8-111 0 0,-1-1 0 0 0,0 1 1 0 0,1 27-1 0 0,-3-32-59 0 0,0 7 21 0 0,-1 0 0 0 0,-4 25 0 0 0,1-14-3 0 0,0 3-21 0 0,-1 0 0 0 0,-2-1-1 0 0,-11 38 1 0 0,-5 5-22 0 0,7-20-557 0 0,-26 60 0 0 0,8-42-3081 0 0,17-45-4775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11976 0 0,'0'0'1200'0'0,"-1"0"-1099"0"0,-12 9 631 0 0,4 0 750 0 0,4-3 109 0 0,10 0-382 0 0,-5-5-1160 0 0,2 5 202 0 0,-1-1-1 0 0,1 0 0 0 0,0 0 1 0 0,0 0-1 0 0,1 0 1 0 0,-1 0-1 0 0,7 7 0 0 0,19 29 1253 0 0,-22-31-1128 0 0,0 0 1 0 0,1-1-1 0 0,10 12 0 0 0,26 28-211 0 0,-31-34-156 0 0,28 41-8 0 0,-22-40 250 0 0,0 0 0 0 0,1-2 0 0 0,21 13 0 0 0,-25-17-86 0 0,1-1-109 0 0,-1-1 0 0 0,2 0 0 0 0,-1-1-1 0 0,1-1 1 0 0,0 0 0 0 0,0-2 0 0 0,0 0 0 0 0,1 0-1 0 0,18 0 1 0 0,-20-4 32 0 0,0 0-1 0 0,1-1 1 0 0,-1-1-1 0 0,20-5 1 0 0,-27 5-40 0 0,104-25-71 0 0,15-11 640 0 0,-37 9-803 0 0,26-6-274 0 0,70-14 969 0 0,-160 41-207 0 0,1 1-168 0 0,-1-2 0 0 0,38-16 0 0 0,-34 8-99 0 0,0-1 0 0 0,-2-1 0 0 0,52-43 0 0 0,-54 41-34 0 0,-18 15 0 0 0,0-1 0 0 0,12-13 0 0 0,3-1 4 0 0,-19 17-8 0 0,0 0 1 0 0,-1-1 0 0 0,1 1 0 0 0,-1-1-1 0 0,8-9 1 0 0,-4 5-110 0 0,-7 8 1 0 0,0 1 0 0 0,-1 0 0 0 0,1-1 0 0 0,-1 1 0 0 0,1-1-1 0 0,0 1 1 0 0,-1-1 0 0 0,0 1 0 0 0,1-1 0 0 0,-1 0-1 0 0,1 1 1 0 0,-1-1 0 0 0,0 0 0 0 0,1 1 0 0 0,-1-1 0 0 0,0 0-1 0 0,1 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3224 0 0,'4'-10'14389'0'0,"-3"11"-14254"0"0,0 0 0 0 0,1 0 0 0 0,-1 0 0 0 0,1 0-1 0 0,-1 1 1 0 0,0-1 0 0 0,0 0 0 0 0,0 1 0 0 0,0-1 0 0 0,0 1 0 0 0,0-1 0 0 0,0 1 0 0 0,-1-1 0 0 0,2 3 0 0 0,1-1 314 0 0,6 0-209 0 0,12 5 160 0 0,-1 0 1 0 0,1 1-1 0 0,32 21 0 0 0,-5-6 48 0 0,-31-14-286 0 0,1-1 0 0 0,0-1 0 0 0,28 9 0 0 0,-7-10-41 0 0,-12-3-76 0 0,-3 0-10 0 0,0-1 1 0 0,-1-1 0 0 0,1-1-1 0 0,0-1 1 0 0,0-1 0 0 0,0-1-1 0 0,45-10 1 0 0,-23 2-22 0 0,-34 9-14 0 0,0-2 0 0 0,0 1 0 0 0,0-2 0 0 0,-1 1-1 0 0,20-10 1 0 0,-18 7 0 0 0,0 0 0 0 0,20-5 0 0 0,-20 7 0 0 0,0-1 0 0 0,24-11 0 0 0,-27 11 88 0 0,1-1-1 0 0,-1-1 0 0 0,0 1 1 0 0,-1-2-1 0 0,0 1 1 0 0,0-1-1 0 0,0-1 0 0 0,-1 0 1 0 0,0 0-1 0 0,8-13 1 0 0,-7 7 421 0 0,-4 7-526 0 0,1-1 0 0 0,-1 0-1 0 0,-1 0 1 0 0,0 0-1 0 0,0-1 1 0 0,-1 1 0 0 0,0-1-1 0 0,2-11 1 0 0,-3 3-241 0 0,1 0-217 0 0,-1-31 0 0 0,-2 47 332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9672 0 0,'0'0'8477'0'0,"2"1"-7371"0"0,21 11 615 0 0,2-1-587 0 0,-13-4-638 0 0,-5-3-222 0 0,0 0 0 0 0,-1 1 1 0 0,11 10-1 0 0,-12-11-75 0 0,1 0 0 0 0,-1 0 0 0 0,8 5 0 0 0,-8-6-66 0 0,0 0 0 0 0,0 1 0 0 0,0-1 0 0 0,6 7 1 0 0,-6-4 9 0 0,4 3 105 0 0,20 6 131 0 0,6-2-596 0 0,-28-11 369 0 0,0 0 1 0 0,-1 1-1 0 0,0 0 1 0 0,1 0-1 0 0,-1 0 1 0 0,0 1-1 0 0,7 5 1 0 0,-11-8-126 0 0,0 0 0 0 0,-1 1-1 0 0,1-1 1 0 0,0 1 0 0 0,-1-1 0 0 0,1 1 0 0 0,-1-1 0 0 0,0 1 0 0 0,0 0 0 0 0,1-1-1 0 0,-1 1 1 0 0,0 0 0 0 0,0 0 0 0 0,-1 0 0 0 0,1 0 0 0 0,0 0 0 0 0,-1 0 0 0 0,1 0-1 0 0,-1 0 1 0 0,0 1 0 0 0,1-1 0 0 0,-1 0 0 0 0,0 0 0 0 0,0 0 0 0 0,-1 3-1 0 0,0 8 9 0 0,-1-1-1 0 0,0 1 1 0 0,-1-1-1 0 0,0 0 1 0 0,-1 0-1 0 0,-9 19 1 0 0,2-1-2 0 0,8-24-33 0 0,0 1 0 0 0,0-1 0 0 0,-8 10 0 0 0,-6 13 0 0 0,14-21-31 0 0,0-1 1 0 0,-1 0-1 0 0,1 0 0 0 0,-2 0 0 0 0,-7 10 1 0 0,4-6-9 0 0,5-7-33 0 0,0 1 0 0 0,1-1 0 0 0,0 1 0 0 0,0 0 0 0 0,-3 9-1 0 0,4-9-254 0 0,-1-1-1 0 0,1 0 1 0 0,-1 1-1 0 0,0-1 0 0 0,0 0 1 0 0,-5 6-1 0 0,-3 4-5827 0 0,-2 0-1940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12784 0 0,'-4'52'6115'0'0,"11"-52"-3791"0"0,-3 1-2231 0 0,-1-1-1 0 0,1 1 1 0 0,-1-1-1 0 0,1 1 1 0 0,-1 0-1 0 0,1 0 1 0 0,-1 1-1 0 0,0-1 1 0 0,1 1-1 0 0,3 2 0 0 0,33 25 1032 0 0,-19-12-905 0 0,-3-1-219 0 0,-14-12 0 0 0,1 1 0 0 0,0-1 0 0 0,7 5 0 0 0,4 1 0 0 0,-1 3 0 0 0,-13-11 0 0 0,-1 1 0 0 0,1-1 0 0 0,0 1 0 0 0,-1-1 0 0 0,3 6 0 0 0,-3-6 0 0 0,-1 0 0 0 0,1 0 0 0 0,0-1 0 0 0,0 1 0 0 0,1 0 0 0 0,-1 0 0 0 0,0-1 0 0 0,0 1 0 0 0,2 1 0 0 0,18 17 0 0 0,-1-10-1668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10592 0 0,'0'2'8490'0'0,"-1"1"-8172"0"0,0 1 0 0 0,0 0 0 0 0,0-1 0 0 0,-1 1 0 0 0,1-1 0 0 0,-1 0 0 0 0,0 0 0 0 0,-4 6 0 0 0,-5 11 5 0 0,-4 13-139 0 0,8-21-162 0 0,2 1 0 0 0,-7 19 0 0 0,-9 26-709 0 0,20-56 63 0 0,-3 6 1357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12352 0 0,'0'0'1118'0'0,"2"0"-922"0"0,38-1 1236 0 0,-31 1-457 0 0,-1-1 1 0 0,0 2-1 0 0,1-1 1 0 0,8 2-1 0 0,8 1 448 0 0,-19-3-1112 0 0,1 0 0 0 0,-1 1 0 0 0,1 0-1 0 0,-1 0 1 0 0,9 3 0 0 0,-10-2-236 0 0,-1 1 0 0 0,0-1-1 0 0,1 1 1 0 0,-1 0 0 0 0,-1 0 0 0 0,1 0-1 0 0,0 1 1 0 0,-1 0 0 0 0,0-1-1 0 0,0 1 1 0 0,0 0 0 0 0,0 1 0 0 0,0-1-1 0 0,-1 0 1 0 0,0 1 0 0 0,0-1 0 0 0,0 1-1 0 0,0 0 1 0 0,-1 0 0 0 0,0-1-1 0 0,0 1 1 0 0,0 0 0 0 0,-1 0 0 0 0,1 6-1 0 0,-1 6-109 0 0,0 1-1 0 0,-1-1 0 0 0,-1 0 0 0 0,0 0 1 0 0,-1 0-1 0 0,-1 0 0 0 0,-1-1 1 0 0,-12 31-1 0 0,9-30-192 0 0,5-8 84 0 0,-1-1-1 0 0,0 0 0 0 0,0 0 0 0 0,-1 0 0 0 0,0 0 1 0 0,0-1-1 0 0,-1 0 0 0 0,-9 10 0 0 0,13-15 106 0 0,0-1-1 0 0,0 1 1 0 0,0 0-1 0 0,1 0 1 0 0,-1 1-1 0 0,1-1 0 0 0,0 0 1 0 0,-2 3-1 0 0,3-4 34 0 0,0-1-1 0 0,-1 0 1 0 0,1 1 0 0 0,0-1-1 0 0,-1 0 1 0 0,1 0-1 0 0,-1 1 1 0 0,1-1 0 0 0,0 0-1 0 0,-1 0 1 0 0,1 0-1 0 0,0 1 1 0 0,-1-1 0 0 0,1 0-1 0 0,-1 0 1 0 0,1 0-1 0 0,-1 0 1 0 0,1 0-1 0 0,0 0 1 0 0,-1 0 0 0 0,1 0-1 0 0,-2 0 1 0 0,1 0-19 0 0,0 0 22 0 0,-1 1 0 0 0,1-1 0 0 0,0 1 0 0 0,0-1 0 0 0,0 0 1 0 0,0 1-1 0 0,0-1 0 0 0,-1 0 0 0 0,1 0 0 0 0,0 0 0 0 0,0 0 0 0 0,0 0 0 0 0,0 0 0 0 0,-1 0 0 0 0,1-1 0 0 0,0 1 0 0 0,0 0 0 0 0,0-1 0 0 0,0 1 0 0 0,0 0 0 0 0,0-1 0 0 0,-1 0 0 0 0,1 1 0 0 0,-1-2 0 0 0,-1 0-3 0 0,1 0 30 0 0,1 1-1 0 0,0-1 1 0 0,-1 1-1 0 0,1-1 1 0 0,0 0-1 0 0,0 1 1 0 0,0-1-1 0 0,0 0 1 0 0,0 0-1 0 0,0 0 1 0 0,1 0-1 0 0,-1 0 1 0 0,1 0-1 0 0,-1 0 1 0 0,1 0-1 0 0,0 0 1 0 0,0-3-1 0 0,-2-3 52 0 0,2 6-51 0 0,-1 0 1 0 0,1 0-1 0 0,-1 0 1 0 0,1 0 0 0 0,0-1-1 0 0,0 1 1 0 0,0 0-1 0 0,0 0 1 0 0,0 0 0 0 0,0-1-1 0 0,1 1 1 0 0,-1 0 0 0 0,1 0-1 0 0,-1 0 1 0 0,1 0-1 0 0,0 0 1 0 0,0 0 0 0 0,0 0-1 0 0,0 0 1 0 0,0 0-1 0 0,2-2 1 0 0,-2 4-9 0 0,-1-1 0 0 0,1 1 0 0 0,-1 0 0 0 0,1-1 0 0 0,-1 1 0 0 0,1-1 0 0 0,-1 1 0 0 0,0-1 0 0 0,1 0 0 0 0,-1 1 0 0 0,0-1 0 0 0,0 1 0 0 0,1-1 1 0 0,-1 1-1 0 0,0-1 0 0 0,0 0 0 0 0,0 0 0 0 0,2-4 48 0 0,0 2-18 0 0,0 1 0 0 0,1-1 0 0 0,-1 1 0 0 0,1 0 0 0 0,0-1 0 0 0,0 1 0 0 0,0 0 0 0 0,0 1 0 0 0,0-1 0 0 0,0 1 0 0 0,6-3 0 0 0,0 1 58 0 0,1 0 1 0 0,-1 1 0 0 0,12-1 0 0 0,-13 2-77 0 0,1 1-1 0 0,0 1 1 0 0,-1 0 0 0 0,1 0 0 0 0,-1 1-1 0 0,1 0 1 0 0,9 3 0 0 0,-6-1-16 0 0,23 3-1 0 0,24-3-60 0 0,21 3-406 0 0,-68-6 47 0 0,1 0-1 0 0,0-1 0 0 0,14-1 1 0 0,-22 1 145 0 0,34-1-1640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3224 0 0,'4'-10'14389'0'0,"-3"11"-14254"0"0,0 0 0 0 0,1 0 0 0 0,-1 0 0 0 0,1 0-1 0 0,-1 1 1 0 0,0-1 0 0 0,0 0 0 0 0,0 1 0 0 0,0-1 0 0 0,0 1 0 0 0,0-1 0 0 0,0 1 0 0 0,-1-1 0 0 0,2 3 0 0 0,1-1 314 0 0,6 0-209 0 0,12 5 160 0 0,-1 0 1 0 0,1 1-1 0 0,32 21 0 0 0,-5-6 48 0 0,-31-14-286 0 0,1-1 0 0 0,0-1 0 0 0,28 9 0 0 0,-7-10-41 0 0,-12-3-76 0 0,-3 0-10 0 0,0-1 1 0 0,-1-1 0 0 0,1-1-1 0 0,0-1 1 0 0,0-1 0 0 0,0-1-1 0 0,45-10 1 0 0,-23 2-22 0 0,-34 9-14 0 0,0-2 0 0 0,0 1 0 0 0,0-2 0 0 0,-1 1-1 0 0,20-10 1 0 0,-18 7 0 0 0,0 0 0 0 0,20-5 0 0 0,-20 7 0 0 0,0-1 0 0 0,24-11 0 0 0,-27 11 88 0 0,1-1-1 0 0,-1-1 0 0 0,0 1 1 0 0,-1-2-1 0 0,0 1 1 0 0,0-1-1 0 0,0-1 0 0 0,-1 0 1 0 0,0 0-1 0 0,8-13 1 0 0,-7 7 421 0 0,-4 7-526 0 0,1-1 0 0 0,-1 0-1 0 0,-1 0 1 0 0,0 0-1 0 0,0-1 1 0 0,-1 1 0 0 0,0-1-1 0 0,2-11 1 0 0,-3 3-241 0 0,1 0-217 0 0,-1-31 0 0 0,-2 47 332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3224 0 0,'1'0'8428'0'0,"3"-6"-6796"0"0,-1-3 112 0 0,-2 7-1258 0 0,-1 0-1 0 0,1-1 1 0 0,0 1 0 0 0,0 0 0 0 0,0 0-1 0 0,0 0 1 0 0,0 0 0 0 0,1 0 0 0 0,-1 0 0 0 0,3-2 993 0 0,7 3 365 0 0,1 0-1362 0 0,-1 1 1 0 0,13 1-1 0 0,-3 0-179 0 0,-19-1-251 0 0,0 0 0 0 0,0 0 0 0 0,-1 1 0 0 0,1-1-1 0 0,0 1 1 0 0,0-1 0 0 0,0 1 0 0 0,3 2 0 0 0,5 0-11 0 0,1-3-19 0 0,-2-1 0 0 0,15 9 10 0 0,-3-1-29 0 0,-16-6 159 0 0,0 1 1 0 0,0-1-1 0 0,0 1 0 0 0,0 1 1 0 0,-1-1-1 0 0,1 1 0 0 0,-1-1 1 0 0,5 5-1 0 0,2-1 240 0 0,-10-5-398 0 0,0-1 0 0 0,0 1 1 0 0,0-1-1 0 0,1 1 0 0 0,-1 0 1 0 0,0-1-1 0 0,0 1 1 0 0,0 0-1 0 0,0 0 0 0 0,0 0 1 0 0,0 0-1 0 0,-1 0 0 0 0,1 0 1 0 0,0 0-1 0 0,0 0 1 0 0,-1 0-1 0 0,1 0 0 0 0,0 0 1 0 0,-1 0-1 0 0,1 2 0 0 0,0 0-29 0 0,0 0-1 0 0,0 0 0 0 0,0 0 0 0 0,0 0 0 0 0,1 0 0 0 0,2 5 0 0 0,-2-7 26 0 0,-1 1 0 0 0,0 0 0 0 0,0-1 0 0 0,0 1 1 0 0,0 0-1 0 0,0 0 0 0 0,-1 0 0 0 0,1 0 0 0 0,0-1 1 0 0,-1 1-1 0 0,0 0 0 0 0,1 0 0 0 0,-1 0 0 0 0,0 0 0 0 0,0 0 1 0 0,0 2-1 0 0,0-3 1 0 0,-2 11 24 0 0,-1 0 1 0 0,0-1 0 0 0,0 1-1 0 0,-1-1 1 0 0,-1 0-1 0 0,0 0 1 0 0,-7 11-1 0 0,1-4-7 0 0,2-5 0 0 0,0 0 0 0 0,-11 12 0 0 0,15-20-13 0 0,1 1 0 0 0,0 0 0 0 0,-4 7 0 0 0,6-8-62 0 0,-1 0 0 0 0,0 0 1 0 0,0-1-1 0 0,-1 1 1 0 0,-3 4-1 0 0,-16 15-1395 0 0,19-31-2192 0 0,1 3 3221 0 0,1-1 0 0 0,0 0 1 0 0,-1 0-1 0 0,-5-5 0 0 0,7 9 310 0 0,1 0 1 0 0,-1 0 0 0 0,0 1 0 0 0,0-1-1 0 0,0 1 1 0 0,0-1 0 0 0,0 0-1 0 0,0 1 1 0 0,0 0 0 0 0,0-1 0 0 0,-1 1-1 0 0,1 0 1 0 0,0-1 0 0 0,0 1 0 0 0,0 0-1 0 0,0 0 1 0 0,0 0 0 0 0,-3 0-1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12440 0 0,'0'0'6666'0'0,"1"12"-2537"0"0,2-4-3355 0 0,-2-4-534 0 0,0-1-1 0 0,0 1 0 0 0,0 0 0 0 0,0-1 0 0 0,0 8 1 0 0,0-8-235 0 0,-1 0 0 0 0,1 0 0 0 0,0 0 0 0 0,0 0 1 0 0,0-1-1 0 0,0 1 0 0 0,1 0 0 0 0,-1 0 0 0 0,1-1 1 0 0,0 1-1 0 0,-1-1 0 0 0,1 1 0 0 0,0-1 0 0 0,1 0 1 0 0,-1 0-1 0 0,5 4 0 0 0,14 16-3 0 0,-14-14 93 0 0,0 0-1 0 0,1 0 0 0 0,15 12 0 0 0,3 1 193 0 0,-16-12-229 0 0,0-1-1 0 0,1-1 1 0 0,0 0-1 0 0,17 8 1 0 0,-14-8-644 0 0,-1 0 1 0 0,14 11-1 0 0,-23-15 199 0 0,6 2-2681 0 0,0-2-4743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21191 0 0,'0'0'480'0'0,"0"1"-412"0"0,0-1 0 0 0,-1 0-1 0 0,1 1 1 0 0,0-1 0 0 0,0 0 0 0 0,0 0-1 0 0,-1 0 1 0 0,1 1 0 0 0,0-1-1 0 0,0 0 1 0 0,0 0 0 0 0,-1 0-1 0 0,1 1 1 0 0,0-1 0 0 0,0 0 0 0 0,-1 0-1 0 0,1 0 1 0 0,0 0 0 0 0,0 0-1 0 0,-1 0 1 0 0,1 0 0 0 0,0 0-1 0 0,-1 1 1 0 0,1-1 0 0 0,0 0 0 0 0,-1 0-1 0 0,0 0-49 0 0,0-1 0 0 0,-1 1 1 0 0,1 0-1 0 0,-1 0 0 0 0,1 0 1 0 0,-1 1-1 0 0,1-1 1 0 0,-1 0-1 0 0,1 1 0 0 0,0-1 1 0 0,-1 1-1 0 0,1-1 1 0 0,0 1-1 0 0,-1-1 0 0 0,1 1 1 0 0,0 0-1 0 0,-1 0 1 0 0,1 0-1 0 0,0 0 0 0 0,0 0 1 0 0,-1 1-1 0 0,-7 7 488 0 0,8-8-444 0 0,-1 0-1 0 0,1 1 1 0 0,0-1 0 0 0,-1 0 0 0 0,1 1-1 0 0,0-1 1 0 0,0 1 0 0 0,0 0 0 0 0,0-1-1 0 0,0 1 1 0 0,0 3 0 0 0,-14 34 217 0 0,15-39-278 0 0,0 0 0 0 0,0 1 1 0 0,0-1-1 0 0,0 0 0 0 0,0 0 1 0 0,0 0-1 0 0,0 0 0 0 0,0 0 1 0 0,0 0-1 0 0,0 0 0 0 0,0 0 1 0 0,0 0-1 0 0,0 1 1 0 0,0-1-1 0 0,0 0 0 0 0,0 0 1 0 0,0 0-1 0 0,0 0 0 0 0,0 0 1 0 0,0 0-1 0 0,0 0 0 0 0,0 0 1 0 0,0 0-1 0 0,-1 0 0 0 0,1 0 1 0 0,0 0-1 0 0,0 0 1 0 0,0 0-1 0 0,0 0 0 0 0,0 1 1 0 0,0-1-1 0 0,0 0 0 0 0,0 0 1 0 0,0 0-1 0 0,-1 0 0 0 0,1 0 1 0 0,0 0-1 0 0,0 0 0 0 0,0 0 1 0 0,0 0-1 0 0,0 0 1 0 0,0 0-1 0 0,0 0 0 0 0,0 0 1 0 0,0-1-1 0 0,-1 1 0 0 0,1 0 1 0 0,0 0-1 0 0,0 0 0 0 0,0 0 1 0 0,0 0-1 0 0,0 0 1 0 0,0 0-1 0 0,0 0 0 0 0,-6-2 30 0 0,-10-2 89 0 0,15 4-115 0 0,1 0 0 0 0,-1 0 0 0 0,1 0 0 0 0,-1 0 0 0 0,1 0 0 0 0,-1 0 0 0 0,1 0 0 0 0,0 0 0 0 0,-1 0 0 0 0,1 1 0 0 0,-1-1-1 0 0,1 0 1 0 0,-1 0 0 0 0,1 1 0 0 0,-1-1 0 0 0,1 0 0 0 0,0 0 0 0 0,-1 1 0 0 0,1-1 0 0 0,0 0 0 0 0,-1 1 0 0 0,1-1 0 0 0,0 1 0 0 0,-1-1 0 0 0,1 0 0 0 0,0 1-1 0 0,0-1 1 0 0,0 1 0 0 0,-1-1 0 0 0,1 1 0 0 0,-4 12 80 0 0,-11 28 0 0 0,8-26-245 0 0,-6 26 0 0 0,11-36 104 0 0,0 2-161 0 0,0-1 0 0 0,-1 0 0 0 0,0 0 0 0 0,-7 10 0 0 0,-6 12-892 0 0,12-19-825 0 0,-6 1-492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30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13824 0 0,'31'-13'1246'0'0,"-20"10"-996"0"0,-6 1 156 0 0,0-1 0 0 0,0 1 1 0 0,0 1-1 0 0,0-1 1 0 0,0 1-1 0 0,1 0 1 0 0,-1 0-1 0 0,0 0 1 0 0,1 1-1 0 0,-1 0 1 0 0,10 1-1 0 0,-7 0-38 0 0,0 0 1 0 0,0 0-1 0 0,0 1 0 0 0,0 0 0 0 0,-1 0 1 0 0,1 1-1 0 0,-1 0 0 0 0,8 4 0 0 0,-10-3-246 0 0,0 0-1 0 0,0 1 0 0 0,0 0 1 0 0,-1 0-1 0 0,1 0 1 0 0,6 11-1 0 0,-2-3 477 0 0,-6-8-523 0 0,-1 0 0 0 0,0 1 1 0 0,0-1-1 0 0,0 1 0 0 0,-1 0 0 0 0,0-1 0 0 0,1 11 0 0 0,-1-7-68 0 0,0 2-7 0 0,-1 0 0 0 0,0 0 0 0 0,0 0 0 0 0,-1-1 0 0 0,-3 12 0 0 0,0 9 20 0 0,1-12 3 0 0,0 0-1 0 0,-2 0 0 0 0,0-1 0 0 0,0 1 1 0 0,-2-1-1 0 0,-16 31 0 0 0,12-21-188 0 0,9-23 78 0 0,1 1 0 0 0,-1-1 0 0 0,-1 0 0 0 0,1 0 0 0 0,-1 0 0 0 0,1 0 0 0 0,-1-1 0 0 0,-1 1 0 0 0,1-1 0 0 0,-5 5 0 0 0,-26 19-418 0 0,30-25 258 0 0,2-4 42 0 0,1-1 255 0 0,0 1 1 0 0,-1 0-1 0 0,1-1 1 0 0,0 1 0 0 0,0 0-1 0 0,0-1 1 0 0,0 0-1 0 0,0 1 1 0 0,0-1 0 0 0,0 1-1 0 0,1-1 1 0 0,-1 0 0 0 0,1 0-1 0 0,-1 1 1 0 0,1-1-1 0 0,0 0 1 0 0,-1 0 0 0 0,1 0-1 0 0,0 0 1 0 0,0 1-1 0 0,0-1 1 0 0,0 0 0 0 0,1 0-1 0 0,-1 0 1 0 0,0 1-1 0 0,1-1 1 0 0,0 0 0 0 0,0-2-1 0 0,11-30 591 0 0,-11 33-592 0 0,0-1 0 0 0,0 1 0 0 0,0 0 0 0 0,0 0-1 0 0,0 0 1 0 0,1 0 0 0 0,-1 1 0 0 0,0-1 0 0 0,0 0 0 0 0,0 0 0 0 0,1 1-1 0 0,-1-1 1 0 0,0 0 0 0 0,1 1 0 0 0,-1 0 0 0 0,1-1 0 0 0,-1 1 0 0 0,1 0-1 0 0,1-1 1 0 0,10-2 173 0 0,-5-3-91 0 0,-5 4-81 0 0,0 0 0 0 0,1 0 0 0 0,-1 0 0 0 0,1 1 0 0 0,-1-1 0 0 0,1 1 0 0 0,-1-1 0 0 0,1 1 0 0 0,0 0 0 0 0,0 1 0 0 0,5-1 0 0 0,23-1-49 0 0,-19 2 0 0 0,1-1 0 0 0,0 1 0 0 0,15 3 0 0 0,-1 1 0 0 0,-15-2 0 0 0,1 0 0 0 0,-1 1 0 0 0,13 5 0 0 0,-18-6-223 0 0,-1 0 0 0 0,0-1-1 0 0,1 0 1 0 0,8 0 0 0 0,13 3-917 0 0,-6 0-132 0 0,0 0-8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1079 19 2304 0 0,'0'0'11313'0'0,"-1"-2"-10524"0"0,-11-15 11855 0 0,12 18-12613 0 0,-1 0 0 0 0,1 0 0 0 0,-1 0-1 0 0,1-1 1 0 0,-1 1 0 0 0,0 0 0 0 0,1 0 0 0 0,-1-1 0 0 0,0 1 0 0 0,1 0 0 0 0,-1-1 0 0 0,0 1 0 0 0,0-1-1 0 0,0 1 1 0 0,0-1 0 0 0,-1 1 0 0 0,-1 2 182 0 0,0 8-209 0 0,-1-2 0 0 0,-8 16-1 0 0,-6 17 637 0 0,14-34-562 0 0,1 0-1 0 0,-1 0 0 0 0,0-1 1 0 0,-1 1-1 0 0,0-1 0 0 0,0 0 1 0 0,-1 0-1 0 0,1 0 0 0 0,-1-1 1 0 0,-1 0-1 0 0,1 0 0 0 0,-1-1 1 0 0,0 1-1 0 0,-11 5 1 0 0,2-3-130 0 0,0 0 1 0 0,-1 0-1 0 0,0-2 1 0 0,0 0-1 0 0,0-1 1 0 0,-19 3-1 0 0,0 0 101 0 0,27-5 6 0 0,0-1-1 0 0,0 0 0 0 0,0-1 0 0 0,-14 1 0 0 0,-18-2-129 0 0,-79-10 1 0 0,77 6 204 0 0,27 3-91 0 0,1-1 0 0 0,-25-6-1 0 0,23 3-47 0 0,-16-4-29 0 0,0-1-1 0 0,1-2 1 0 0,0-1-1 0 0,-34-20 1 0 0,36 19 38 0 0,4 3 0 0 0,5 3 0 0 0,15 5 0 0 0,0 1 0 0 0,0-1 0 0 0,-8-5 0 0 0,-10-6 0 0 0,19 12 0 0 0,0-1 0 0 0,0 0 0 0 0,0 0 0 0 0,-7-6 0 0 0,11 8 1 0 0,0 0 0 0 0,0 0-1 0 0,0 1 1 0 0,0-1 0 0 0,0 0-1 0 0,-1 1 1 0 0,1-1 0 0 0,0 0 0 0 0,0 1-1 0 0,-1 0 1 0 0,1-1 0 0 0,0 1 0 0 0,-1 0-1 0 0,1-1 1 0 0,0 1 0 0 0,-1 0 0 0 0,1 0-1 0 0,0 0 1 0 0,-3 1 0 0 0,-2-5-97 0 0,8 6 87 0 0,0 2 4 0 0,-1 12 4 0 0,-2-13 1 0 0,0 1 0 0 0,4 13 0 0 0,-1-8 2 0 0,-1-1-1 0 0,-1 1 1 0 0,0 0 0 0 0,0 0-1 0 0,0-1 1 0 0,-1 1-1 0 0,0 0 1 0 0,-1-1-1 0 0,-3 11 1 0 0,4-13 36 0 0,0 0 0 0 0,1 0 0 0 0,0 0-1 0 0,0 1 1 0 0,0-1 0 0 0,2 8 0 0 0,-1-9-62 0 0,-1 0 0 0 0,1 1 0 0 0,-1-1 0 0 0,0 1 0 0 0,-1-1 0 0 0,0 6 0 0 0,0-7 7 0 0,1 0 0 0 0,-1 1 0 0 0,1-1 0 0 0,0 0-1 0 0,0 8 1 0 0,1 16-366 0 0,-4-21 1191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3224 0 0,'1'0'8428'0'0,"3"-6"-6796"0"0,-1-3 112 0 0,-2 7-1258 0 0,-1 0-1 0 0,1-1 1 0 0,0 1 0 0 0,0 0 0 0 0,0 0-1 0 0,0 0 1 0 0,0 0 0 0 0,1 0 0 0 0,-1 0 0 0 0,3-2 993 0 0,7 3 365 0 0,1 0-1362 0 0,-1 1 1 0 0,13 1-1 0 0,-3 0-179 0 0,-19-1-251 0 0,0 0 0 0 0,0 0 0 0 0,-1 1 0 0 0,1-1-1 0 0,0 1 1 0 0,0-1 0 0 0,0 1 0 0 0,3 2 0 0 0,5 0-11 0 0,1-3-19 0 0,-2-1 0 0 0,15 9 10 0 0,-3-1-29 0 0,-16-6 159 0 0,0 1 1 0 0,0-1-1 0 0,0 1 0 0 0,0 1 1 0 0,-1-1-1 0 0,1 1 0 0 0,-1-1 1 0 0,5 5-1 0 0,2-1 240 0 0,-10-5-398 0 0,0-1 0 0 0,0 1 1 0 0,0-1-1 0 0,1 1 0 0 0,-1 0 1 0 0,0-1-1 0 0,0 1 1 0 0,0 0-1 0 0,0 0 0 0 0,0 0 1 0 0,0 0-1 0 0,-1 0 0 0 0,1 0 1 0 0,0 0-1 0 0,0 0 1 0 0,-1 0-1 0 0,1 0 0 0 0,0 0 1 0 0,-1 0-1 0 0,1 2 0 0 0,0 0-29 0 0,0 0-1 0 0,0 0 0 0 0,0 0 0 0 0,0 0 0 0 0,1 0 0 0 0,2 5 0 0 0,-2-7 26 0 0,-1 1 0 0 0,0 0 0 0 0,0-1 0 0 0,0 1 1 0 0,0 0-1 0 0,0 0 0 0 0,-1 0 0 0 0,1 0 0 0 0,0-1 1 0 0,-1 1-1 0 0,0 0 0 0 0,1 0 0 0 0,-1 0 0 0 0,0 0 0 0 0,0 0 1 0 0,0 2-1 0 0,0-3 1 0 0,-2 11 24 0 0,-1 0 1 0 0,0-1 0 0 0,0 1-1 0 0,-1-1 1 0 0,-1 0-1 0 0,0 0 1 0 0,-7 11-1 0 0,1-4-7 0 0,2-5 0 0 0,0 0 0 0 0,-11 12 0 0 0,15-20-13 0 0,1 1 0 0 0,0 0 0 0 0,-4 7 0 0 0,6-8-62 0 0,-1 0 0 0 0,0 0 1 0 0,0-1-1 0 0,-1 1 1 0 0,-3 4-1 0 0,-16 15-1395 0 0,19-31-2192 0 0,1 3 3221 0 0,1-1 0 0 0,0 0 1 0 0,-1 0-1 0 0,-5-5 0 0 0,7 9 310 0 0,1 0 1 0 0,-1 0 0 0 0,0 1 0 0 0,0-1-1 0 0,0 1 1 0 0,0-1 0 0 0,0 0-1 0 0,0 1 1 0 0,0 0 0 0 0,0-1 0 0 0,-1 1-1 0 0,1 0 1 0 0,0-1 0 0 0,0 1 0 0 0,0 0-1 0 0,0 0 1 0 0,0 0 0 0 0,-3 0-1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13616 0 0,'0'0'3998'0'0,"2"1"-2603"0"0,46 22 2978 0 0,-44-21-4144 0 0,1-1 1 0 0,-1 1-1 0 0,0-1 1 0 0,0 0-1 0 0,1 0 1 0 0,-1 0-1 0 0,8 0 1 0 0,19 4 727 0 0,-15-1-641 0 0,1-1 0 0 0,0-1 0 0 0,0 0 0 0 0,18-1 0 0 0,68-7 116 0 0,-4-5-452 0 0,-49 3-438 0 0,-18-1-3648 0 0,-19 6 364 0 0,15-5-4791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19151 0 0,'-1'2'878'0'0,"1"-1"-645"0"0,-1 3 65 0 0,-11 2 400 0 0,10-5 462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15344 0 0,'0'0'1541'0'0,"3"1"-1409"0"0,11 2 460 0 0,1-1 1 0 0,-1-1 0 0 0,1 0-1 0 0,-1 0 1 0 0,18-3 0 0 0,4 1 1 0 0,5 1 136 0 0,3 1-14 0 0,58-7 0 0 0,-81 4-676 0 0,-14 2-22 0 0,-1 0 1 0 0,1-1-1 0 0,8-2 0 0 0,3-1 9 0 0,23-2-1 0 0,-34 5-26 0 0,0-1 0 0 0,1 0 0 0 0,-1 0 0 0 0,0-1 0 0 0,9-4 0 0 0,10-4 0 0 0,33-13-198 0 0,-37 9-14 0 0,-11 6 78 0 0,14-14-922 0 0,-23 21 488 0 0,-2-8-4863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15200 0 0,'-6'6'8135'0'0,"6"-16"-8639"0"0,6-5 280 0 0,-6-1-1664 0 0,4 2-344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15952 0 0,'0'0'1445'0'0,"5"-5"-1163"0"0,17-19 1011 0 0,-20 20-887 0 0,1 0-1 0 0,0 0 0 0 0,0 0 1 0 0,1 0-1 0 0,-1 1 1 0 0,1 0-1 0 0,0 0 0 0 0,7-5 1 0 0,2 1 170 0 0,-10 5-419 0 0,0 1 1 0 0,0-1 0 0 0,0 0 0 0 0,1 1 0 0 0,-1 0 0 0 0,1 0-1 0 0,-1 0 1 0 0,1 0 0 0 0,-1 0 0 0 0,7 0 0 0 0,-1 1-25 0 0,0 0 0 0 0,0 0 0 0 0,0 1 0 0 0,1 0 0 0 0,-1 1 1 0 0,0 0-1 0 0,16 6 0 0 0,-11-2-51 0 0,0 1 0 0 0,19 11 0 0 0,-27-14-79 0 0,-1 0 0 0 0,0 0 0 0 0,-1 0 0 0 0,1 0 0 0 0,-1 1 0 0 0,0 0 0 0 0,0 0 0 0 0,6 9 0 0 0,-9-12-5 0 0,3 4-10 0 0,0 1 1 0 0,-1-1-1 0 0,0 1 0 0 0,0 0 0 0 0,0 0 1 0 0,-1 0-1 0 0,0 0 0 0 0,1 10 0 0 0,1 7-166 0 0,-1-11 56 0 0,-1-1 1 0 0,-1 1 0 0 0,0-1 0 0 0,-1 14 0 0 0,-2-10-248 0 0,0 0 0 0 0,0 0 1 0 0,-2-1-1 0 0,0 1 0 0 0,-10 23 0 0 0,12-34 206 0 0,0 0 1 0 0,-1 0 0 0 0,1-1-1 0 0,-1 0 1 0 0,0 1-1 0 0,-1-1 1 0 0,1 0-1 0 0,-1 0 1 0 0,0-1-1 0 0,0 1 1 0 0,0-1-1 0 0,0 0 1 0 0,0 0-1 0 0,-10 5 1 0 0,12-7 123 0 0,-1 0 0 0 0,1 0 0 0 0,-1 0 0 0 0,0 0 0 0 0,0-1 0 0 0,1 1 0 0 0,-1-1 0 0 0,0 1 0 0 0,0-1 1 0 0,0 0-1 0 0,0 0 0 0 0,0 0 0 0 0,1 0 0 0 0,-1-1 0 0 0,0 1 0 0 0,0-1 0 0 0,0 0 0 0 0,1 0 0 0 0,-1 0 0 0 0,-3-1 0 0 0,0-1 133 0 0,0 1 0 0 0,0-1 0 0 0,1 0 0 0 0,-1 0-1 0 0,1 0 1 0 0,-1-1 0 0 0,1 0 0 0 0,0 0 0 0 0,0 0 0 0 0,-5-7-1 0 0,9 9 13 0 0,0 0 0 0 0,0 0 0 0 0,0 0-1 0 0,0-1 1 0 0,1 1 0 0 0,-1 0 0 0 0,1 0-1 0 0,0 0 1 0 0,-1-1 0 0 0,1 1 0 0 0,0 0-1 0 0,0 0 1 0 0,1-3 0 0 0,-1 0 181 0 0,0 4-238 0 0,0 0-1 0 0,1 1 1 0 0,-1-1-1 0 0,1 1 0 0 0,-1-1 1 0 0,1 1-1 0 0,-1-1 1 0 0,1 1-1 0 0,-1-1 1 0 0,1 1-1 0 0,-1-1 1 0 0,1 1-1 0 0,0-1 0 0 0,-1 1 1 0 0,1 0-1 0 0,0-1 1 0 0,1 1-1 0 0,-1-1 76 0 0,6-3 118 0 0,0 0 1 0 0,1 1-1 0 0,0 0 0 0 0,0 0 0 0 0,0 0 0 0 0,0 1 1 0 0,13-2-1 0 0,1 2-281 0 0,35 0 0 0 0,-46 3 133 0 0,0 0 0 0 0,0 1 0 0 0,0 1 0 0 0,-1 0 0 0 0,1 1 0 0 0,-1 0 1 0 0,14 7-1 0 0,13 4 347 0 0,23 12-286 0 0,-36-16-54 0 0,29 10 0 0 0,3-1 198 0 0,-41-14-573 0 0,-1 0 0 0 0,1-1 0 0 0,0-1-1 0 0,0 0 1 0 0,1-1 0 0 0,22 2 0 0 0,-35-5-1006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1:50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5 210 4632 0 0,'0'0'4808'0'0,"0"2"-4026"0"0,0 10 2961 0 0,0-10-2884 0 0,0 10 2083 0 0,-1-10-2365 0 0,0 1-393 0 0,0 1-1 0 0,1-1 0 0 0,-1 1 0 0 0,1-1 0 0 0,0 1 1 0 0,0 0-1 0 0,0-1 0 0 0,1 5 0 0 0,6 35 791 0 0,-4-27-846 0 0,2 5 100 0 0,1 1 0 0 0,14 32 1 0 0,-7-20-161 0 0,-9-26-46 0 0,-1-1 0 0 0,1 0 0 0 0,1 0 0 0 0,-1 0 0 0 0,1-1 0 0 0,8 9-1 0 0,14 18 56 0 0,-21-25-44 0 0,0 0 0 0 0,1 0 0 0 0,0-1 0 0 0,0 0 0 0 0,0-1 0 0 0,1 0 0 0 0,0 0 0 0 0,1 0 0 0 0,9 4 0 0 0,-15-8-17 0 0,1-1-1 0 0,-1 1 0 0 0,1-1 0 0 0,-1 0 0 0 0,1 0 1 0 0,0 0-1 0 0,-1-1 0 0 0,1 1 0 0 0,0-1 0 0 0,6 0 1 0 0,-8 0 0 0 0,1 0 0 0 0,-1-1 0 0 0,1 0 0 0 0,-1 1 0 0 0,1-1 0 0 0,-1 0 0 0 0,0 0 0 0 0,1 0 0 0 0,-1 0 0 0 0,0-1 0 0 0,0 1 0 0 0,0-1 0 0 0,0 1 0 0 0,0-1 0 0 0,0 0 0 0 0,2-2 0 0 0,3-4 48 0 0,-1 2-10 0 0,-1 0-1 0 0,-1 0 1 0 0,1 0 0 0 0,-1-1 0 0 0,4-6 0 0 0,13-28 229 0 0,-13 26-206 0 0,0 0 0 0 0,10-30 1 0 0,0-8-172 0 0,-12 36 149 0 0,0 0 0 0 0,0 0 0 0 0,-2-1 0 0 0,4-28 0 0 0,-6 19 218 0 0,9-37-1 0 0,-10 59-243 0 0,-1-1 0 0 0,1 1 0 0 0,-1-1 0 0 0,0 1 0 0 0,-1-11 0 0 0,0-8 89 0 0,0 19-97 0 0,1 1 0 0 0,-1 0-1 0 0,0-1 1 0 0,0 1-1 0 0,0 0 1 0 0,-1-1 0 0 0,1 1-1 0 0,-1 0 1 0 0,0 0 0 0 0,0 0-1 0 0,-1 1 1 0 0,1-1 0 0 0,-1 0-1 0 0,1 1 1 0 0,-1 0-1 0 0,-4-4 1 0 0,-16-21 100 0 0,22 26-114 0 0,0 0-1 0 0,0 1 0 0 0,-1-1 1 0 0,1 0-1 0 0,-1 1 0 0 0,1-1 1 0 0,-1 1-1 0 0,0 0 1 0 0,0 0-1 0 0,1 0 0 0 0,-1-1 1 0 0,0 2-1 0 0,0-1 0 0 0,0 0 1 0 0,0 0-1 0 0,0 1 0 0 0,0-1 1 0 0,0 1-1 0 0,0-1 1 0 0,-1 1-1 0 0,1 0 0 0 0,0 0 1 0 0,0 0-1 0 0,0 0 0 0 0,0 0 1 0 0,0 1-1 0 0,-1-1 0 0 0,1 0 1 0 0,0 1-1 0 0,-2 1 1 0 0,1-1-5 0 0,-4 1-1 0 0,0 1 0 0 0,0 0 0 0 0,1 0 0 0 0,0 0 0 0 0,-1 1 0 0 0,1 0 0 0 0,-9 8 0 0 0,0 1-2 0 0,5-4-2 0 0,0 1 1 0 0,1 0-1 0 0,-1 0 0 0 0,-9 16 1 0 0,-95 177-737 0 0,107-186 500 0 0,1 0 1 0 0,0 0-1 0 0,-6 32 0 0 0,11-41 105 0 0,-1 4-398 0 0,0-1 1 0 0,1 1 0 0 0,0-1 0 0 0,2 15 0 0 0,2 9-7082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2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16727 0 0,'0'0'1816'0'0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4144 0 0,'0'0'11084'0'0,"0"3"-10339"0"0,0-2-627 0 0,0 0 1 0 0,0 0-1 0 0,0 0 1 0 0,-1 1 0 0 0,1-1-1 0 0,0 0 1 0 0,-1 0-1 0 0,1 0 1 0 0,-1 0-1 0 0,0 0 1 0 0,1 0-1 0 0,-1 0 1 0 0,0 0-1 0 0,-1 1 1 0 0,-5 9 1009 0 0,1 14 1268 0 0,2-7-1765 0 0,1 1 0 0 0,1-1 0 0 0,0 36 0 0 0,-4-6-437 0 0,5-35-351 0 0,-4 27 0 0 0,3-26 357 0 0,-2 27 0 0 0,0 139 46 0 0,-2-91-233 0 0,0-4-37 0 0,4-58-232 0 0,-6 39-1 0 0,1-2 219 0 0,3-32 5 0 0,-1-1 0 0 0,-14 47-1 0 0,4-18-22 0 0,8-28 112 0 0,-25 136 571 0 0,26-128-904 0 0,3-25 142 0 0,0 0-1 0 0,0 22 1 0 0,-3 39 135 0 0,0 3 0 0 0,4-51 17 0 0,1-24-2 0 0,0 1 1 0 0,1-1 0 0 0,0 0-1 0 0,0 0 1 0 0,0 1 0 0 0,0-1-1 0 0,1 0 1 0 0,1 8 0 0 0,-2-11 10 0 0,0 0 0 0 0,1 0 0 0 0,-1 0 0 0 0,0 1 0 0 0,0-1 0 0 0,0 0 0 0 0,0 1 0 0 0,0-1 1 0 0,-1 0-1 0 0,1 0 0 0 0,0 0 0 0 0,-1 1 0 0 0,0 1 0 0 0,-2 13 251 0 0,3 7-237 0 0,-1 21-40 0 0,-1-34-12 0 0,1 18-45 0 0,1-11 46 0 0,0-12 68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53 4144 0 0,'-16'0'4300'0'0,"15"12"2337"0"0,0-10-6094 0 0,0 0 1 0 0,0 1 0 0 0,0-1-1 0 0,1 0 1 0 0,-1 1 0 0 0,1-1-1 0 0,0 1 1 0 0,-1-1-1 0 0,1 1 1 0 0,0-1 0 0 0,1 1-1 0 0,0 4 1 0 0,8 35-121 0 0,-2-16 212 0 0,-5-15-456 0 0,1 0 0 0 0,9 19 0 0 0,-3-8-131 0 0,-6-12-10 0 0,2-1 0 0 0,-1 0 0 0 0,1 0 0 0 0,1-1 0 0 0,0 1 0 0 0,0-1 0 0 0,8 8 0 0 0,12 9 340 0 0,-25-25-360 0 0,0 1 1 0 0,-1-1-1 0 0,1 1 1 0 0,-1-1-1 0 0,1 1 1 0 0,0-1-1 0 0,-1 0 1 0 0,1 1-1 0 0,0-1 1 0 0,-1 0 0 0 0,1 1-1 0 0,0-1 1 0 0,0 0-1 0 0,-1 0 1 0 0,1 0-1 0 0,0 0 1 0 0,0 0-1 0 0,-1 0 1 0 0,1 0-1 0 0,0 0 1 0 0,0 0-1 0 0,-1 0 1 0 0,1 0 0 0 0,0 0-1 0 0,0 0 1 0 0,-1-1-1 0 0,1 1 1 0 0,0 0-1 0 0,-1-1 1 0 0,1 1-1 0 0,0 0 1 0 0,-1-1-1 0 0,2 0 1 0 0,2-1-27 0 0,-1 0 36 0 0,1 0 0 0 0,-1 0 0 0 0,0 0 0 0 0,0 0 0 0 0,-1-1-1 0 0,1 1 1 0 0,0-1 0 0 0,-1 0 0 0 0,0 1 0 0 0,1-1 0 0 0,-1 0 0 0 0,0-1-1 0 0,2-4 1 0 0,2-6-17 0 0,0 0 1 0 0,3-16-1 0 0,-2 7-3 0 0,6-14 17 0 0,11-37 966 0 0,-20 62-871 0 0,0 0 0 0 0,7-13 0 0 0,4-9-557 0 0,-10 19-878 0 0,0 1-429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1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10592 0 0,'0'0'8653'0'0,"1"-2"-8080"0"0,1 0-431 0 0,-1-1 0 0 0,1 1 0 0 0,0 0 0 0 0,0 0 0 0 0,0 0 0 0 0,0 0 0 0 0,1 1 0 0 0,-1-1 0 0 0,0 0 0 0 0,1 1 0 0 0,-1 0 0 0 0,1 0 0 0 0,0-1 0 0 0,4 0 0 0 0,6-1 627 0 0,0 0-1 0 0,14-1 0 0 0,8-1 357 0 0,-16 3-1083 0 0,-16 2-81 0 0,0-1-1 0 0,0 1 1 0 0,1 0-1 0 0,-1-1 1 0 0,0 0-1 0 0,0 0 1 0 0,0 0-1 0 0,5-2 1 0 0,-8 3 47 0 0,1-1 1 0 0,0 1 0 0 0,-1 0-1 0 0,1-1 1 0 0,0 1 0 0 0,-1 0-1 0 0,1 0 1 0 0,0 0 0 0 0,0 0-1 0 0,-1 0 1 0 0,1 0 0 0 0,0 0-1 0 0,-1 0 1 0 0,1 0 0 0 0,0 0-1 0 0,0 0 1 0 0,4 0 37 0 0,0-1 174 0 0,0 0 0 0 0,0 0 0 0 0,-1 0 0 0 0,1-1 0 0 0,5-2 0 0 0,5-3 136 0 0,-13 7-1229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5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12440 0 0,'0'0'6666'0'0,"1"12"-2537"0"0,2-4-3355 0 0,-2-4-534 0 0,0-1-1 0 0,0 1 0 0 0,0 0 0 0 0,0-1 0 0 0,0 8 1 0 0,0-8-235 0 0,-1 0 0 0 0,1 0 0 0 0,0 0 0 0 0,0 0 1 0 0,0-1-1 0 0,0 1 0 0 0,1 0 0 0 0,-1 0 0 0 0,1-1 1 0 0,0 1-1 0 0,-1-1 0 0 0,1 1 0 0 0,0-1 0 0 0,1 0 1 0 0,-1 0-1 0 0,5 4 0 0 0,14 16-3 0 0,-14-14 93 0 0,0 0-1 0 0,1 0 0 0 0,15 12 0 0 0,3 1 193 0 0,-16-12-229 0 0,0-1-1 0 0,1-1 1 0 0,0 0-1 0 0,17 8 1 0 0,-14-8-644 0 0,-1 0 1 0 0,14 11-1 0 0,-23-15 199 0 0,6 2-2681 0 0,0-2-4743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14888 0 0,'0'0'7990'0'0,"1"2"-7457"0"0,8 16 277 0 0,-6-13-663 0 0,-1 1 1 0 0,1-1 0 0 0,-1 1-1 0 0,0 0 1 0 0,0 0 0 0 0,-1 0 0 0 0,1 0-1 0 0,0 8 1 0 0,-1 18-142 0 0,3 0-1 0 0,10 48 1 0 0,0-1-6 0 0,-12-71-2 0 0,-1-1-1 0 0,7 14 1 0 0,2 12-392 0 0,-1-7-50 0 0,0-2-810 0 0,-6-6-3953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13824 0 0,'0'0'3339'0'0,"2"2"-2325"0"0,1 2-783 0 0,-1-1 1 0 0,1 1 0 0 0,-1 0-1 0 0,0 1 1 0 0,0-1-1 0 0,-1 0 1 0 0,1 1 0 0 0,-1-1-1 0 0,0 1 1 0 0,0-1-1 0 0,0 1 1 0 0,-1 0 0 0 0,1 6-1 0 0,3 18 404 0 0,-3-21-413 0 0,0 0 0 0 0,0 0 0 0 0,-1 11 0 0 0,-1-6-87 0 0,2 0 1 0 0,0-1-1 0 0,5 24 0 0 0,-7-32-151 0 0,1 1 3 0 0,7 8-134 0 0,-6-11 294 0 0,-1-1-143 0 0,0-1 1 0 0,0 1-1 0 0,0-1 0 0 0,0 1 1 0 0,1 0-1 0 0,-1-1 0 0 0,0 1 0 0 0,0-1 1 0 0,1 1-1 0 0,-1-1 0 0 0,0 1 1 0 0,1-1-1 0 0,-1 1 0 0 0,1-1 1 0 0,-1 0-1 0 0,1 1 0 0 0,10 4-4 0 0,12-5 71 0 0,-17 0 196 0 0,1-1 1 0 0,-1 0-1 0 0,0 0 0 0 0,7-2 1 0 0,-6 1-256 0 0,0 0 1 0 0,0 0 0 0 0,0 1-1 0 0,8 0 1 0 0,-12 1 33 0 0,1 0 0 0 0,0-1 1 0 0,0 0-1 0 0,0 1 0 0 0,4-3 0 0 0,-4 2-119 0 0,-1 0-1 0 0,0 0 0 0 0,1 0 0 0 0,-1 1 0 0 0,5-1 1 0 0,3-1-325 0 0</inkml:trace>
  <inkml:trace contextRef="#ctx0" brushRef="#br0" timeOffset="1">235 0 13760 0 0,'0'0'7739'0'0,"0"2"-6985"0"0,1 16-121 0 0,-2-1 0 0 0,0 0 0 0 0,-1 0 0 0 0,-5 20 0 0 0,4-20-493 0 0,0 0 1 0 0,2 0-1 0 0,0 25 1 0 0,0-5-108 0 0,-5 115 33 0 0,5-136-162 0 0,1-1-1 0 0,1 1 1 0 0,3 18-1 0 0,0 0-93 0 0,-3-27-183 0 0,-1 0 0 0 0,1-1 0 0 0,0 1 0 0 0,1-1 0 0 0,-1 1 0 0 0,1-1 0 0 0,4 8 0 0 0,3 1-1155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13560 0 0,'4'-4'4063'0'0,"-4"7"-3191"0"0,-1 28 180 0 0,2 38 327 0 0,-1 5-921 0 0,1 7 247 0 0,1-45-305 0 0,-4 54 0 0 0,2-80-367 0 0,0 0 0 0 0,1 0 0 0 0,0 1 0 0 0,5 18 0 0 0,-4-18-6 0 0,0 1-1 0 0,0 0 1 0 0,-1 12 0 0 0,-2 8-7 0 0,0-19 4 0 0,0 23 0 0 0,8 26 10 0 0,2 36 6 0 0,-3-11-14 0 0,-3-63-13 0 0,-1 1 0 0 0,-2 34-1 0 0,-1-43-15 0 0,1-1 0 0 0,3 20-1 0 0,0 12-79 0 0,-5 6-26 0 0,3 45-281 0 0,-1-81 266 0 0,0 0 0 0 0,-1 0-1 0 0,-5 27 1 0 0,2-23-143 0 0,0 33-1 0 0,0-13-129 0 0,2-32 272 0 0,1-1-1 0 0,1 0 1 0 0,-1 1 0 0 0,2 9-1 0 0,0 15-1643 0 0,-1-31 1193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3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12 143 5064 0 0,'0'0'82'0'0,"-1"0"0"0"0,1 0 0 0 0,-1 0 0 0 0,1 0 0 0 0,-1 1 0 0 0,1-1 0 0 0,-1 0 0 0 0,1 0 0 0 0,-1 1 0 0 0,1-1 0 0 0,-1 0 0 0 0,1 0 0 0 0,0 1 0 0 0,-1-1 0 0 0,1 1 0 0 0,-1-1 0 0 0,1 0 0 0 0,0 1 0 0 0,0-1 0 0 0,-1 1 0 0 0,1-1 0 0 0,0 1 0 0 0,0-1 0 0 0,-1 1 0 0 0,-1 5 5349 0 0,3-3-3110 0 0,0 0-1731 0 0,0 0-217 0 0,0-1 0 0 0,-1 0 1 0 0,1 0-1 0 0,-1 0 0 0 0,1 1 0 0 0,-1-1 1 0 0,0 0-1 0 0,0 4 0 0 0,3-4 687 0 0,4 2-741 0 0,0 1 0 0 0,0-1-1 0 0,0 1 1 0 0,-1 1 0 0 0,0-1-1 0 0,0 1 1 0 0,0 1 0 0 0,7 9-1 0 0,9 9 86 0 0,-20-22-374 0 0,1-1 1 0 0,0 1 0 0 0,0 0 0 0 0,-1-1-1 0 0,0 1 1 0 0,1 0 0 0 0,-1 1-1 0 0,0-1 1 0 0,-1 0 0 0 0,1 1-1 0 0,0-1 1 0 0,-1 1 0 0 0,0-1 0 0 0,0 1-1 0 0,1 3 1 0 0,-2-6-22 0 0,0-1-1 0 0,0 1 1 0 0,0-1-1 0 0,1 1 1 0 0,-1-1 0 0 0,0 0-1 0 0,1 1 1 0 0,-1-1-1 0 0,0 0 1 0 0,0 1 0 0 0,1-1-1 0 0,-1 0 1 0 0,1 1-1 0 0,-1-1 1 0 0,0 0 0 0 0,1 0-1 0 0,-1 1 1 0 0,1-1-1 0 0,-1 0 1 0 0,0 0 0 0 0,1 0-1 0 0,-1 0 1 0 0,1 1-1 0 0,1-1 27 0 0,1 2 15 0 0,0 0-1 0 0,0 0 0 0 0,0-1 0 0 0,1 0 1 0 0,-1 1-1 0 0,0-1 0 0 0,1 0 0 0 0,-1-1 1 0 0,1 1-1 0 0,-1-1 0 0 0,1 1 0 0 0,-1-1 1 0 0,1 0-1 0 0,3-1 0 0 0,-1 1 20 0 0,-4 0-39 0 0,0 0 1 0 0,0-1-1 0 0,1 1 0 0 0,-1-1 0 0 0,0 0 1 0 0,0 0-1 0 0,0 0 0 0 0,0 0 0 0 0,0 0 0 0 0,0 0 1 0 0,3-2-1 0 0,18-17 154 0 0,-21 17-172 0 0,0 1 6 0 0,0 0 0 0 0,0 0 0 0 0,0-1 0 0 0,0 1 0 0 0,-1-1 0 0 0,0 1-1 0 0,1-1 1 0 0,-1 0 0 0 0,1-3 0 0 0,8-14 87 0 0,-1 8-66 0 0,-6 9-31 0 0,0 0 0 0 0,-1 0 0 0 0,1-1 0 0 0,-1 1 0 0 0,0-1 0 0 0,0 0 0 0 0,0 1 0 0 0,0-1 0 0 0,-1 0 0 0 0,0 0 0 0 0,0 0 0 0 0,1-6 0 0 0,-3-20 7 0 0,1 26-26 0 0,-1 0-1 0 0,1 0 1 0 0,0 0-1 0 0,0 0 1 0 0,0 0-1 0 0,0 0 1 0 0,1 0-1 0 0,-1 0 1 0 0,1 0-1 0 0,3-7 1 0 0,5-6-58 0 0,-6 15 35 0 0,-1-1-1 0 0,-1 0 1 0 0,1 0 0 0 0,0-1-1 0 0,-1 1 1 0 0,0 0-1 0 0,1 0 1 0 0,-1-1 0 0 0,-1 1-1 0 0,1-1 1 0 0,0-4 0 0 0,-6-24-1404 0 0,3 6-462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60 395 15608 0 0,'-10'-2'272'0'0,"7"2"-146"0"0,0-1 1 0 0,1 1-1 0 0,-1-1 0 0 0,0 1 1 0 0,1-1-1 0 0,-1 0 0 0 0,1 0 0 0 0,-5-3 1 0 0,6 4-62 0 0,-1-1 0 0 0,0 0 1 0 0,1-1-1 0 0,-1 1 0 0 0,1 0 0 0 0,-1 0 1 0 0,1-1-1 0 0,0 1 0 0 0,-3-3 0 0 0,0-1 580 0 0,4 5-627 0 0,0 0 0 0 0,0 1 0 0 0,0-1 0 0 0,0 0 0 0 0,0 0 0 0 0,0-1 0 0 0,0 1 0 0 0,1 0 0 0 0,-1 0 0 0 0,0 0 0 0 0,0 0-1 0 0,0 0 1 0 0,0 0 0 0 0,0 0 0 0 0,0 0 0 0 0,0 0 0 0 0,0 0 0 0 0,0 0 0 0 0,0 0 0 0 0,0 0 0 0 0,0 0 0 0 0,0 0 0 0 0,0 0 0 0 0,0 0 0 0 0,0 0 0 0 0,0 0 0 0 0,1 0 0 0 0,-1 0 0 0 0,0 0 0 0 0,0 0-1 0 0,0 0 1 0 0,0 0 0 0 0,0-1 0 0 0,0 1 0 0 0,0 0 0 0 0,0 0 0 0 0,0 0 0 0 0,0 0 0 0 0,0 0 0 0 0,0 0 0 0 0,0 0 0 0 0,0 0 0 0 0,0 0 0 0 0,0 0 0 0 0,0 0 0 0 0,0 0 0 0 0,0 0 0 0 0,0 0-1 0 0,0-1 1 0 0,0 1 0 0 0,0 0 0 0 0,0 0 0 0 0,-1 0 0 0 0,1 0 0 0 0,0 0 0 0 0,0 0 0 0 0,0 0 0 0 0,0 0 0 0 0,0 0 0 0 0,0 0 0 0 0,0 0 0 0 0,0 0 0 0 0,24-12 2254 0 0,-22 11-1559 0 0,1 0-164 0 0,23-13 154 0 0,35-15 767 0 0,-54 26-1435 0 0,0 0 0 0 0,1 1 0 0 0,-1 0 1 0 0,1 0-1 0 0,-1 1 0 0 0,13 0 0 0 0,-17 0-55 0 0,0 1 0 0 0,-1 0 1 0 0,1-1-1 0 0,0 1 0 0 0,0-1 0 0 0,-1 0 1 0 0,1 1-1 0 0,-1-1 0 0 0,1-1 0 0 0,2 0 1 0 0,5-3 13 0 0,17-3-54 0 0,11-5-697 0 0,-17 4-6064 0 0</inkml:trace>
  <inkml:trace contextRef="#ctx0" brushRef="#br0" timeOffset="1">196 34 16527 0 0,'-8'-5'268'0'0,"7"4"-180"0"0,0-1 0 0 0,-1 1 0 0 0,1 0 0 0 0,-1 1 0 0 0,1-1 0 0 0,-1 0-1 0 0,1 0 1 0 0,-1 1 0 0 0,1-1 0 0 0,-1 0 0 0 0,1 1 0 0 0,-1 0 0 0 0,-3-1 0 0 0,-6-13 359 0 0,11 14-347 0 0,0 0 0 0 0,0-1 0 0 0,-1 1 0 0 0,1 0 0 0 0,0-1 0 0 0,0 1 0 0 0,-1 0 0 0 0,1 0 0 0 0,0-1 0 0 0,0 1 1 0 0,-1 0-1 0 0,1 0 0 0 0,0 0 0 0 0,-1 0 0 0 0,1 0 0 0 0,0-1 0 0 0,-1 1 0 0 0,1 0 0 0 0,0 0 0 0 0,-1 0 0 0 0,1 0 0 0 0,0 0 0 0 0,-1 0 0 0 0,1 0 1 0 0,-1 0-1 0 0,1 0 0 0 0,0 0 0 0 0,-1 0 0 0 0,1 0 0 0 0,0 0 0 0 0,-1 1 0 0 0,1-1 0 0 0,0 0 0 0 0,-1 0 0 0 0,1 0 0 0 0,0 0 0 0 0,-1 0 0 0 0,1 1 0 0 0,0-1 1 0 0,0 0-1 0 0,-1 0 0 0 0,1 1 0 0 0,0-1 0 0 0,0 0 0 0 0,-1 1 0 0 0,1-1 0 0 0,0 0 0 0 0,0 0 0 0 0,0 1 0 0 0,0-1 0 0 0,-1 0 0 0 0,1 1 0 0 0,0-1 1 0 0,0 0-1 0 0,0 1 0 0 0,0-1 0 0 0,0 1 0 0 0,0-1 0 0 0,0 0 0 0 0,0 1 0 0 0,0 0 0 0 0,0 24 308 0 0,0-21-377 0 0,1 0 1 0 0,0 0 0 0 0,1 0 0 0 0,-1 0 0 0 0,1 0 0 0 0,-1 0-1 0 0,1 0 1 0 0,4 5 0 0 0,-3-3-6 0 0,0-1 1 0 0,0 1-1 0 0,3 9 1 0 0,3 23 17 0 0,-6-22-21 0 0,8 21 0 0 0,-4-21-55 0 0,-2 1 0 0 0,0-1 0 0 0,-1 1 0 0 0,2 19 0 0 0,-4-23-200 0 0,1-1 0 0 0,0 0 0 0 0,7 18 0 0 0,0-3-1961 0 0,-4-9-5877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2760 0 0,'-31'17'13454'0'0,"32"-16"-13269"0"0,0 0-1 0 0,0 1 0 0 0,-1-1 0 0 0,1 0 1 0 0,0 1-1 0 0,-1-1 0 0 0,1 1 1 0 0,-1-1-1 0 0,1 1 0 0 0,-1-1 1 0 0,0 1-1 0 0,1-1 0 0 0,-1 1 1 0 0,0-1-1 0 0,0 1 0 0 0,0 0 1 0 0,-1-1-1 0 0,1 1 0 0 0,0-1 1 0 0,0 1-1 0 0,-1-1 0 0 0,1 1 1 0 0,-2 2-1 0 0,-1 19 1147 0 0,4-19-1180 0 0,-2 0 0 0 0,1 0 0 0 0,0 0 0 0 0,-3 8-1 0 0,-2 5-3 0 0,0 0-1 0 0,1 1 0 0 0,1-1 1 0 0,-2 31-1 0 0,0-11-146 0 0,4-33 0 0 0,0 0 0 0 0,1 0 0 0 0,-1 0 0 0 0,1 0 0 0 0,-1 1 0 0 0,1-1 0 0 0,0 0 0 0 0,1 0 0 0 0,-1 0 0 0 0,1 1 0 0 0,2 5 0 0 0,-3-7 3 0 0,1-1 0 0 0,0 1 0 0 0,-1 0 0 0 0,0 0 0 0 0,0-1 0 0 0,0 5 0 0 0,0-5 1 0 0,0-1-1 0 0,0 1 1 0 0,0 0-1 0 0,0 0 1 0 0,0-1-1 0 0,1 1 0 0 0,-1 0 1 0 0,0-1-1 0 0,1 1 1 0 0,-1 0-1 0 0,1-1 1 0 0,0 1-1 0 0,0 0 0 0 0,-1-1 1 0 0,3 3-1 0 0,0 0 31 0 0,0-1-1 0 0,1 0 0 0 0,-1 0 1 0 0,1 0-1 0 0,0-1 0 0 0,-1 1 1 0 0,1-1-1 0 0,0 0 0 0 0,1 0 1 0 0,-1 0-1 0 0,0 0 0 0 0,0-1 1 0 0,1 0-1 0 0,4 1 0 0 0,-7-2 95 0 0,1 1-2 0 0,5 1-42 0 0,0 0 1 0 0,1-1 0 0 0,11-1-1 0 0,-20 0-72 0 0,1 0-1 0 0,-1 0 1 0 0,1 0-1 0 0,-1 0 1 0 0,0-1-1 0 0,1 1 1 0 0,-1 0-1 0 0,0 0 1 0 0,1 0-1 0 0,-1-1 0 0 0,0 1 1 0 0,1 0-1 0 0,-1-1 1 0 0,0 1-1 0 0,1 0 1 0 0,-1-1-1 0 0,0 1 1 0 0,0-1-1 0 0,1 1 1 0 0,-1-1-1 0 0,2-2 54 0 0,19-10 210 0 0,-13 8-259 0 0,-1 1 0 0 0,0-1 0 0 0,10-9 1 0 0,-4 1-820 0 0,0-1 1 0 0,-1 0 0 0 0,14-22-1 0 0,-21 26-7168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8288 0 0,'-15'3'140'0'0,"5"-1"109"0"0,1 0 1 0 0,-13 5 0 0 0,13-6-235 0 0,-21-1 11086 0 0,23 3-9224 0 0,10 1 112 0 0,5 5-1113 0 0,12 33 355 0 0,-18-38-1190 0 0,0-1 0 0 0,-1 1-1 0 0,1 0 1 0 0,-1-1 0 0 0,1 1 0 0 0,-1 0 0 0 0,0 0 0 0 0,-1 0-1 0 0,1 0 1 0 0,-1 0 0 0 0,1 0 0 0 0,-1 0 0 0 0,-1 0 0 0 0,1 0-1 0 0,-2 7 1 0 0,2-2 14 0 0,0 0 0 0 0,1 0 0 0 0,0 0 0 0 0,4 18 0 0 0,-3-17-38 0 0,0 1 0 0 0,0-1 0 0 0,-1 1 0 0 0,-1 16 0 0 0,-6 13 56 0 0,3-30-49 0 0,2-1 0 0 0,-1 1 0 0 0,1-1 0 0 0,0 1-1 0 0,2 18 1 0 0,2-11 2 0 0,-1-4-17 0 0,-1 0-1 0 0,1 22 1 0 0,-3-19-114 0 0,0-7-29 0 0,0 1-1 0 0,1-1 1 0 0,0 0-1 0 0,1 1 0 0 0,0-1 1 0 0,0 0-1 0 0,1 1 1 0 0,4 11-1 0 0,-3-13 25 0 0,15 45-1894 0 0,-12-31 262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24 7832 0 0,'-1'1'49'0'0,"1"-1"0"0"0,0 0 1 0 0,-1 0-1 0 0,1 1 1 0 0,0-1-1 0 0,-1 0 0 0 0,1 0 1 0 0,0 0-1 0 0,-1 0 0 0 0,1 0 1 0 0,0 1-1 0 0,-1-1 1 0 0,1 0-1 0 0,-1 0 0 0 0,1 0 1 0 0,0 0-1 0 0,-1 0 0 0 0,1 0 1 0 0,0 0-1 0 0,-1 0 1 0 0,1 0-1 0 0,-1 0 0 0 0,1 0 1 0 0,0-1-1 0 0,-1 1 0 0 0,1 0 1 0 0,0 0-1 0 0,-1 0 0 0 0,1 0 1 0 0,0-1-1 0 0,-1 1 1 0 0,1 0-1 0 0,0 0 0 0 0,-1 0 1 0 0,1-1-1 0 0,0 1 0 0 0,0 0 1 0 0,-1-1-1 0 0,1 1 1 0 0,0 0-1 0 0,0-1 0 0 0,0 1 1 0 0,-1 0-1 0 0,1-1 0 0 0,0 1 1 0 0,0 0-1 0 0,0-1 0 0 0,0 0 1 0 0,-7-7 3197 0 0,7 8-3102 0 0,0-1 1 0 0,-1 1-1 0 0,1 0 0 0 0,0 0 0 0 0,0 0 0 0 0,0-1 1 0 0,-1 1-1 0 0,1 0 0 0 0,0 0 0 0 0,0-1 0 0 0,0 1 0 0 0,0 0 1 0 0,-1-1-1 0 0,1 1 0 0 0,0 0 0 0 0,0 0 0 0 0,0-1 1 0 0,0 1-1 0 0,0 0 0 0 0,0-1 0 0 0,0 1 0 0 0,0 0 1 0 0,0-1-1 0 0,0 1 0 0 0,-1-4 472 0 0,-5 5-92 0 0,5-1-365 0 0,1 0 0 0 0,-1 1 0 0 0,0-1 0 0 0,1 1 0 0 0,-1-1 0 0 0,1 0 0 0 0,-1 1 0 0 0,1-1 0 0 0,-1 1 0 0 0,1 0 0 0 0,0-1 0 0 0,-1 1 0 0 0,1-1-1 0 0,0 1 1 0 0,-1-1 0 0 0,1 1 0 0 0,0 0 0 0 0,0-1 0 0 0,-1 1 0 0 0,1 0 0 0 0,0-1 0 0 0,0 1 0 0 0,0 0 0 0 0,0-1 0 0 0,0 1 0 0 0,0 1 0 0 0,1 25-145 0 0,0-13 476 0 0,5 63-221 0 0,0-3-542 0 0,-4 36 279 0 0,0 57 132 0 0,1-37-10 0 0,0-30-44 0 0,3 61-75 0 0,-13 54 54 0 0,2-99-244 0 0,5-107 140 0 0,-1 0-1 0 0,-1 1 1 0 0,0-1-1 0 0,-4 15 1 0 0,-4 12-218 0 0,2-16 119 0 0,7-17 57 0 0,-1-1 0 0 0,1 1 0 0 0,0-1 0 0 0,0 1 1 0 0,0 0-1 0 0,0-1 0 0 0,1 1 0 0 0,-1 5 0 0 0,-8-1-159 0 0,-1-16-5084 0 0,4-1 4005 0 0,-6-16 0 0 0,0-3-717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11976 0 0,'0'0'1082'0'0,"-1"4"-890"0"0,0-1-324 0 0,-1 5 572 0 0,1 0-1 0 0,-1 0 0 0 0,1 0 1 0 0,1 0-1 0 0,0 0 1 0 0,0 0-1 0 0,0 1 0 0 0,3 12 1 0 0,6 29 2246 0 0,-7-37-1961 0 0,0 0 0 0 0,7 23 0 0 0,-2-16-186 0 0,1-1 0 0 0,0 0 1 0 0,1-1-1 0 0,19 28 0 0 0,-16-27-403 0 0,-10-15-110 0 0,0 0-1 0 0,1 0 1 0 0,-1-1-1 0 0,1 1 1 0 0,6 6-1 0 0,-8-9-12 0 0,1 1 1 0 0,0 0-1 0 0,0 0 0 0 0,-1-1 0 0 0,0 1 0 0 0,1 0 1 0 0,-1 1-1 0 0,0-1 0 0 0,0 0 0 0 0,2 3 1 0 0,1 6 304 0 0,-1-10-238 0 0,10 3-13 0 0,-1-4-54 0 0,-9-1-13 0 0,0 0 0 0 0,-1-1 0 0 0,1 1 0 0 0,-1-1 0 0 0,1 1 0 0 0,-1-1 0 0 0,0 0 0 0 0,0 0 0 0 0,0 0 0 0 0,3-3 0 0 0,19-26 0 0 0,-17 20 0 0 0,8-8-162 0 0,-1 0 0 0 0,-1-1 1 0 0,-1-1-1 0 0,12-28 0 0 0,2-4-3163 0 0,-15 28-4524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 17503 0 0,'0'0'1759'0'0,"2"-1"-1614"0"0,51-27 1691 0 0,-41 22-829 0 0,15-5 610 0 0,-5 4-767 0 0,37-17 0 0 0,-45 17-854 0 0,-11 5 14 0 0,17-4-80 0 0,-18 5-267 0 0</inkml:trace>
  <inkml:trace contextRef="#ctx0" brushRef="#br0" timeOffset="1">126 0 12440 0 0,'0'0'11023'0'0,"0"2"-10391"0"0,-4 10-439 0 0,2 0-1 0 0,-1 0 1 0 0,2 1-1 0 0,0-1 1 0 0,0 1-1 0 0,3 22 1 0 0,-2-4-230 0 0,-3 33 21 0 0,1-47-1 0 0,1-1 0 0 0,0 1 0 0 0,2 0 0 0 0,0 0 0 0 0,4 22 1 0 0,3 11-452 0 0,-7-38-267 0 0,1 0-1 0 0,3 14 1 0 0,1-7-649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06:2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21191 0 0,'0'0'480'0'0,"0"1"-412"0"0,0-1 0 0 0,-1 0-1 0 0,1 1 1 0 0,0-1 0 0 0,0 0 0 0 0,0 0-1 0 0,-1 0 1 0 0,1 1 0 0 0,0-1-1 0 0,0 0 1 0 0,0 0 0 0 0,-1 0-1 0 0,1 1 1 0 0,0-1 0 0 0,0 0 0 0 0,-1 0-1 0 0,1 0 1 0 0,0 0 0 0 0,0 0-1 0 0,-1 0 1 0 0,1 0 0 0 0,0 0-1 0 0,-1 1 1 0 0,1-1 0 0 0,0 0 0 0 0,-1 0-1 0 0,0 0-49 0 0,0-1 0 0 0,-1 1 1 0 0,1 0-1 0 0,-1 0 0 0 0,1 0 1 0 0,-1 1-1 0 0,1-1 1 0 0,-1 0-1 0 0,1 1 0 0 0,0-1 1 0 0,-1 1-1 0 0,1-1 1 0 0,0 1-1 0 0,-1-1 0 0 0,1 1 1 0 0,0 0-1 0 0,-1 0 1 0 0,1 0-1 0 0,0 0 0 0 0,0 0 1 0 0,-1 1-1 0 0,-7 7 488 0 0,8-8-444 0 0,-1 0-1 0 0,1 1 1 0 0,0-1 0 0 0,-1 0 0 0 0,1 1-1 0 0,0-1 1 0 0,0 1 0 0 0,0 0 0 0 0,0-1-1 0 0,0 1 1 0 0,0 3 0 0 0,-14 34 217 0 0,15-39-278 0 0,0 0 0 0 0,0 1 1 0 0,0-1-1 0 0,0 0 0 0 0,0 0 1 0 0,0 0-1 0 0,0 0 0 0 0,0 0 1 0 0,0 0-1 0 0,0 0 0 0 0,0 0 1 0 0,0 0-1 0 0,0 1 1 0 0,0-1-1 0 0,0 0 0 0 0,0 0 1 0 0,0 0-1 0 0,0 0 0 0 0,0 0 1 0 0,0 0-1 0 0,0 0 0 0 0,0 0 1 0 0,0 0-1 0 0,-1 0 0 0 0,1 0 1 0 0,0 0-1 0 0,0 0 1 0 0,0 0-1 0 0,0 0 0 0 0,0 1 1 0 0,0-1-1 0 0,0 0 0 0 0,0 0 1 0 0,0 0-1 0 0,-1 0 0 0 0,1 0 1 0 0,0 0-1 0 0,0 0 0 0 0,0 0 1 0 0,0 0-1 0 0,0 0 1 0 0,0 0-1 0 0,0 0 0 0 0,0 0 1 0 0,0-1-1 0 0,-1 1 0 0 0,1 0 1 0 0,0 0-1 0 0,0 0 0 0 0,0 0 1 0 0,0 0-1 0 0,0 0 1 0 0,0 0-1 0 0,0 0 0 0 0,-6-2 30 0 0,-10-2 89 0 0,15 4-115 0 0,1 0 0 0 0,-1 0 0 0 0,1 0 0 0 0,-1 0 0 0 0,1 0 0 0 0,-1 0 0 0 0,1 0 0 0 0,0 0 0 0 0,-1 0 0 0 0,1 1 0 0 0,-1-1-1 0 0,1 0 1 0 0,-1 0 0 0 0,1 1 0 0 0,-1-1 0 0 0,1 0 0 0 0,0 0 0 0 0,-1 1 0 0 0,1-1 0 0 0,0 0 0 0 0,-1 1 0 0 0,1-1 0 0 0,0 1 0 0 0,-1-1 0 0 0,1 0 0 0 0,0 1-1 0 0,0-1 1 0 0,0 1 0 0 0,-1-1 0 0 0,1 1 0 0 0,-4 12 80 0 0,-11 28 0 0 0,8-26-245 0 0,-6 26 0 0 0,11-36 104 0 0,0 2-161 0 0,0-1 0 0 0,-1 0 0 0 0,0 0 0 0 0,-7 10 0 0 0,-6 12-892 0 0,12-19-825 0 0,-6 1-492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13904 0 0,'0'0'2365'0'0,"-1"2"-1421"0"0,1 0-764 0 0,-4 6 469 0 0,1 0 0 0 0,0 0-1 0 0,1 0 1 0 0,-4 16 0 0 0,-14 67 1832 0 0,18-71-2413 0 0,1-1 0 0 0,1 0 1 0 0,0 1-1 0 0,2-1 0 0 0,3 20 0 0 0,-5-34-68 0 0,-1 0 0 0 0,4 16 0 0 0,-2-18 0 0 0,0 0 0 0 0,0 0-1 0 0,1 0 1 0 0,-1 0 0 0 0,1 0-1 0 0,-1 0 1 0 0,4 4 0 0 0,1 2 56 0 0,-4-8 30 0 0,-1 1 0 0 0,0 0 0 0 0,1-1 0 0 0,-1 1-1 0 0,1-1 1 0 0,0 1 0 0 0,0-1 0 0 0,2 2 0 0 0,1 0 143 0 0,-3-1 115 0 0,9 3 15 0 0,-5-3-332 0 0,-1 0 1 0 0,1-1-1 0 0,0 0 0 0 0,0 0 1 0 0,0-1-1 0 0,0 1 0 0 0,-1-1 1 0 0,1-1-1 0 0,8 0 0 0 0,5-4-242 0 0,1 0-1 0 0,-1-1 0 0 0,0-1 1 0 0,-1-1-1 0 0,1-1 1 0 0,30-19-1 0 0,-37 18-2060 0 0,-1 0-5674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2:36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18223 0 0,'0'0'884'0'0,"-2"2"-382"0"0,-25 21 112 0 0,26-22-541 0 0,0 0 0 0 0,0 0 0 0 0,0 0-1 0 0,0 0 1 0 0,0 0 0 0 0,0 0 0 0 0,0 0-1 0 0,1 0 1 0 0,-1 0 0 0 0,0 0 0 0 0,1 1-1 0 0,-1-1 1 0 0,0 0 0 0 0,1 0-1 0 0,0 1 1 0 0,-1-1 0 0 0,1 0 0 0 0,0 1-1 0 0,-1 1 1 0 0,1 2 494 0 0,-1 2-276 0 0,1 0 0 0 0,0-1 0 0 0,0 1 0 0 0,1 0 0 0 0,-1-1 0 0 0,2 1 0 0 0,-1-1 0 0 0,1 1 0 0 0,0-1 0 0 0,4 9 0 0 0,2 12 228 0 0,8 38 624 0 0,12 41-751 0 0,-13-54-419 0 0,-10-31-509 0 0,1-1 0 0 0,11 27 0 0 0,0-14-5758 0 0,5-7-2117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6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6912 0 0,'0'0'17351'0'0,"2"1"-16943"0"0,51 56 688 0 0,-31-35-947 0 0,-2 0 0 0 0,31 42 0 0 0,-21-26-124 0 0,18 28-25 0 0,-32-42 0 0 0,1-2 0 0 0,0 1 0 0 0,2-2 0 0 0,37 33 0 0 0,-41-42-63 0 0,1 0 1 0 0,0-1-1 0 0,0-1 0 0 0,1-1 0 0 0,1 0 0 0 0,-1-1 0 0 0,35 10 1 0 0,33 7 482 0 0,-41-17-526 0 0,0-1 1 0 0,1-3 0 0 0,-1-1 0 0 0,82-6 0 0 0,-29-2 105 0 0,-62 3 0 0 0,14-2 0 0 0,7-5 0 0 0,75-15 0 0 0,-82 14 86 0 0,-22 5 84 0 0,44-15 0 0 0,-42 9-34 0 0,-10 5-129 0 0,0-1 1 0 0,0-1 0 0 0,22-13-1 0 0,-19 6-84 0 0,0 0 1 0 0,-1-1-1 0 0,-1-1 0 0 0,0-1 0 0 0,-1-1 1 0 0,26-34-1 0 0,-1-4 407 0 0,12-16-341 0 0,-29 40-183 0 0,-20 26 151 0 0,0 0 0 0 0,-1-1 0 0 0,10-15 0 0 0,-11 16 27 0 0,0 0 1 0 0,0 1-1 0 0,1-1 0 0 0,-1 1 0 0 0,1 0 0 0 0,1 1 0 0 0,11-9 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7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8288 0 0,'0'0'638'0'0,"-3"2"-160"0"0,1 0 394 0 0,0 1 0 0 0,-1-1 1 0 0,1 1-1 0 0,0-1 1 0 0,0 1-1 0 0,0 0 0 0 0,-1 4 1 0 0,0-2-236 0 0,1 0 1 0 0,1 0-1 0 0,-1 0 0 0 0,-1 9 1 0 0,2-10-480 0 0,0-1 0 0 0,1 1 1 0 0,0-1-1 0 0,0 1 0 0 0,0-1 0 0 0,0 1 1 0 0,0-1-1 0 0,1 1 0 0 0,0-1 0 0 0,-1 1 1 0 0,1-1-1 0 0,1 0 0 0 0,-1 0 0 0 0,0 1 1 0 0,1-1-1 0 0,-1 0 0 0 0,1 0 0 0 0,3 3 1 0 0,7 14 264 0 0,-11-17-357 0 0,0-1-1 0 0,1 1 0 0 0,0 0 1 0 0,0 0-1 0 0,0-1 1 0 0,0 1-1 0 0,2 2 0 0 0,3 0 106 0 0,0 0-1 0 0,0-1 1 0 0,0 0-1 0 0,1 0 1 0 0,0-1-1 0 0,-1 1 1 0 0,1-2-1 0 0,0 1 1 0 0,1-1-1 0 0,8 1 1 0 0,0-1 274 0 0,0-1 0 0 0,-1 0 1 0 0,1-1-1 0 0,20-3 1 0 0,-19 1-258 0 0,26 2 1 0 0,-19 1 22 0 0,-3 2-69 0 0,3-1-39 0 0,-24-2-97 0 0,0 0 1 0 0,0 0-1 0 0,0 0 0 0 0,0 0 0 0 0,0 0 0 0 0,0 0 1 0 0,0 0-1 0 0,0 1 0 0 0,0-1 0 0 0,0 0 0 0 0,0 0 1 0 0,0 1-1 0 0,-1-1 0 0 0,1 1 0 0 0,0-1 0 0 0,0 1 1 0 0,0-1-1 0 0,0 1 0 0 0,-1-1 0 0 0,1 1 0 0 0,0 0 1 0 0,-1-1-1 0 0,1 1 0 0 0,0 0 0 0 0,-1 0 0 0 0,1-1 1 0 0,-1 1-1 0 0,1 1 0 0 0,0 0-2 0 0,0 1 0 0 0,0-1-1 0 0,0 0 1 0 0,0 0 0 0 0,-1 0-1 0 0,1 0 1 0 0,-1 1 0 0 0,0-1-1 0 0,1 0 1 0 0,-1 0 0 0 0,0 1 0 0 0,0-1-1 0 0,-1 0 1 0 0,1 0 0 0 0,0 1-1 0 0,-2 2 1 0 0,-1 7 49 0 0,-10 22-1 0 0,3-8-20 0 0,5-5-33 0 0,5-17-37 0 0,-1 0 0 0 0,0 0 0 0 0,0 0 0 0 0,-1-1-1 0 0,1 1 1 0 0,-4 6 0 0 0,0 1-158 0 0,0 0 0 0 0,0 1 0 0 0,1 0 0 0 0,-3 16 0 0 0,-5 15-484 0 0,-11 40-2157 0 0,19-59 618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7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11000 0 0,'0'0'498'0'0,"-7"5"176"0"0,-6-1-895 0 0,11-4 458 0 0,0 1 0 0 0,-1 0 0 0 0,1-1 0 0 0,0 1-1 0 0,0 0 1 0 0,0 0 0 0 0,0 0 0 0 0,0 0 0 0 0,0 1-1 0 0,0-1 1 0 0,0 0 0 0 0,0 1 0 0 0,0-1 0 0 0,-4 6 5133 0 0,7-7-5328 0 0,-1 1 0 0 0,0-1 0 0 0,1 0 1 0 0,-1 1-1 0 0,0-1 0 0 0,1 0 0 0 0,-1 0 1 0 0,0 1-1 0 0,0-1 0 0 0,1 1 0 0 0,-1-1 0 0 0,0 0 1 0 0,0 1-1 0 0,0-1 0 0 0,1 0 0 0 0,-1 1 1 0 0,0-1-1 0 0,0 1 0 0 0,0-1 0 0 0,0 1 0 0 0,0 0 6 0 0,0-1-1 0 0,1 1 0 0 0,-1 0 0 0 0,0 0 1 0 0,0-1-1 0 0,1 1 0 0 0,-1 0 0 0 0,0-1 0 0 0,1 1 1 0 0,-1-1-1 0 0,1 1 0 0 0,-1 0 0 0 0,1-1 1 0 0,-1 1-1 0 0,1-1 0 0 0,-1 1 0 0 0,1-1 0 0 0,0 1 1 0 0,9 4 236 0 0,0 0 0 0 0,0-1 1 0 0,1-1-1 0 0,-1 0 0 0 0,1 0 0 0 0,0-1 1 0 0,0 0-1 0 0,19 0 0 0 0,-23-2-233 0 0,0-1-1 0 0,0 1 0 0 0,0-2 0 0 0,0 1 1 0 0,0-1-1 0 0,6-2 0 0 0,41-20 210 0 0,-53 23-260 0 0,1 1-418 0 0,0-1-1 0 0,0 0 1 0 0,-1 1 0 0 0,1-1-1 0 0,0 0 1 0 0,0 0 0 0 0,-1 0-1 0 0,1-1 1 0 0,-1 1 0 0 0,1 0-1 0 0,-1-1 1 0 0,1 1-1 0 0,1-3 1 0 0,0 0-1939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8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13272 0 0,'0'0'5793'0'0,"-2"1"-4352"0"0,1 0-1277 0 0,0 0 0 0 0,0 0 0 0 0,0 0 0 0 0,0 0 0 0 0,0 0 0 0 0,0 0 0 0 0,0 0 0 0 0,0 0 0 0 0,0 1 0 0 0,1-1 0 0 0,-1 0 0 0 0,1 1 0 0 0,-1-1 0 0 0,1 1 0 0 0,-1-1 0 0 0,1 0 0 0 0,0 1 0 0 0,0-1 0 0 0,0 1 0 0 0,0 1 0 0 0,-1-1-191 0 0,1 2 193 0 0,0 0-1 0 0,0 0 1 0 0,0 0-1 0 0,1 0 0 0 0,-1 1 1 0 0,1-1-1 0 0,2 7 1 0 0,3 13 14 0 0,4 32-688 0 0,3-1 0 0 0,33 90 0 0 0,-40-128 226 0 0,-5-11-184 0 0,1-1 0 0 0,0 1 0 0 0,1-1 0 0 0,-1 0 0 0 0,4 6 0 0 0,0 0-1064 0 0,-5-9-6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8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9672 0 0,'0'0'748'0'0,"2"-1"-284"0"0,19-5 1376 0 0,34-6 3121 0 0,-42 9-4227 0 0,-6 2-291 0 0,0 0 0 0 0,-1 0 0 0 0,1 0 0 0 0,0 1-1 0 0,0 0 1 0 0,-1 0 0 0 0,1 1 0 0 0,7 1 0 0 0,-5 0-171 0 0,0 0 1 0 0,0 1 0 0 0,0 1-1 0 0,0 0 1 0 0,0 0 0 0 0,-1 0-1 0 0,0 1 1 0 0,14 11 0 0 0,-17-11-228 0 0,1 0 1 0 0,-1 0-1 0 0,-1 0 1 0 0,1 1-1 0 0,-1 0 1 0 0,1 0-1 0 0,-2 0 0 0 0,1 1 1 0 0,-1-1-1 0 0,0 1 1 0 0,0-1-1 0 0,2 11 1 0 0,-3-11-37 0 0,1 6-9 0 0,0-1 0 0 0,-1 1 0 0 0,0 0 0 0 0,0 0 0 0 0,-1 20 0 0 0,-4 52-517 0 0,2-72 209 0 0,-1 0 0 0 0,0 1 0 0 0,-1-1 0 0 0,0 0 0 0 0,-1 0 0 0 0,0 0 0 0 0,-9 17 0 0 0,11-24 136 0 0,0-1-1 0 0,-1 0 1 0 0,0-1 0 0 0,1 1-1 0 0,-1 0 1 0 0,0-1 0 0 0,-1 0-1 0 0,-4 5 1 0 0,6-7 155 0 0,1 0-1 0 0,-1 0 0 0 0,1 0 1 0 0,-1-1-1 0 0,1 1 1 0 0,-1 0-1 0 0,1-1 0 0 0,-1 0 1 0 0,1 1-1 0 0,-1-1 1 0 0,0 0-1 0 0,1 1 0 0 0,-1-1 1 0 0,0 0-1 0 0,1 0 1 0 0,-1-1-1 0 0,0 1 1 0 0,1 0-1 0 0,-1 0 0 0 0,0-1 1 0 0,1 1-1 0 0,-1-1 1 0 0,1 1-1 0 0,-3-2 0 0 0,1 0 39 0 0,0 0-1 0 0,0 0 0 0 0,0-1 0 0 0,0 1 0 0 0,1-1 0 0 0,-1 1 0 0 0,0-1 0 0 0,1 0 1 0 0,0 0-1 0 0,0 0 0 0 0,0-1 0 0 0,0 1 0 0 0,0 0 0 0 0,1-1 0 0 0,-3-6 0 0 0,4 10-14 0 0,-1-4 86 0 0,-1 0 0 0 0,1 0 0 0 0,0 0 0 0 0,1 0-1 0 0,-1 0 1 0 0,1 0 0 0 0,-1 0 0 0 0,1 0 0 0 0,1 0 0 0 0,-1 0-1 0 0,0 0 1 0 0,1 0 0 0 0,0 0 0 0 0,0 0 0 0 0,0 0 0 0 0,0 0-1 0 0,1 0 1 0 0,0 0 0 0 0,0 1 0 0 0,0-1 0 0 0,0 1-1 0 0,0-1 1 0 0,0 1 0 0 0,1 0 0 0 0,0 0 0 0 0,0 0 0 0 0,0 0-1 0 0,0 1 1 0 0,0-1 0 0 0,0 1 0 0 0,1-1 0 0 0,-1 1 0 0 0,1 0-1 0 0,-1 1 1 0 0,1-1 0 0 0,0 1 0 0 0,0-1 0 0 0,0 1-1 0 0,0 0 1 0 0,0 1 0 0 0,0-1 0 0 0,0 1 0 0 0,0-1 0 0 0,0 1-1 0 0,8 1 1 0 0,13 5 99 0 0,1 1 0 0 0,-2 1 0 0 0,1 1 0 0 0,39 22 0 0 0,5 0-330 0 0,-27-9-984 0 0,-15-8-5196 0 0,-2-1-1590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19351 0 0,'0'0'3051'0'0,"2"1"-2542"0"0,2 1-455 0 0,0 0 0 0 0,0 1 0 0 0,0-1 1 0 0,0 1-1 0 0,0 0 0 0 0,-1 0 0 0 0,0 0 0 0 0,1 1 0 0 0,-1-1 0 0 0,5 7 0 0 0,7 9 138 0 0,-12-16-152 0 0,0-1 0 0 0,0 1-1 0 0,0-1 1 0 0,1 0 0 0 0,-1 0 0 0 0,6 2-1 0 0,-5-2-6 0 0,-1 0 0 0 0,1 0 0 0 0,-1 0 0 0 0,0 0 0 0 0,0 0 0 0 0,0 0-1 0 0,4 5 1 0 0,4 5-10 0 0,0-1 1 0 0,0-1-1 0 0,19 14 0 0 0,-14-13-41 0 0,22 23-238 0 0,-26-22 115 0 0,1 0-1 0 0,17 11 1 0 0,-12-13 110 0 0,-9-4 30 0 0,1 0 1 0 0,-1 0-1 0 0,-1 1 0 0 0,15 13 0 0 0,-5-2 1 0 0,1-1 0 0 0,1-2 0 0 0,1 1 0 0 0,0-2 0 0 0,38 18 0 0 0,-18-13 307 0 0,0-2 0 0 0,1-1-1 0 0,0-3 1 0 0,83 15 0 0 0,-100-23-458 0 0,0-2 1 0 0,0-1 0 0 0,1-1 0 0 0,-1-1-1 0 0,36-5 1 0 0,15-1 182 0 0,-49 2-13 0 0,-8 2-128 0 0,1-1 1 0 0,-1-1-1 0 0,-1-1 0 0 0,28-11 0 0 0,3-4 566 0 0,-32 14-540 0 0,31-16 0 0 0,29-25-184 0 0,-65 38 234 0 0,-1 0 1 0 0,1-1-1 0 0,-2 0 1 0 0,12-14-1 0 0,14-14 327 0 0,-28 31-161 0 0,0 0 0 0 0,-1-1 1 0 0,0 0-1 0 0,0 0 0 0 0,0-1 1 0 0,-2 0-1 0 0,8-13 0 0 0,5-9 429 0 0,-13 25-546 0 0,-1-1-1 0 0,6-13 0 0 0,-9 18-15 0 0,1 0 0 0 0,-1 0 0 0 0,0 0 0 0 0,1 0 0 0 0,-1 0 0 0 0,1 1 0 0 0,2-3 0 0 0,-3 3 0 0 0,0-1 0 0 0,1 1 0 0 0,-1 0 0 0 0,0-1 0 0 0,0 1 0 0 0,0-1 0 0 0,0 1 0 0 0,0-1 0 0 0,0 0 0 0 0,1-3 0 0 0,-1 2-140 0 0,6-18 358 0 0,-7 20-361 0 0,1 1-1 0 0,-1-1 1 0 0,0 0-1 0 0,1 1 1 0 0,-1-1-1 0 0,1 1 1 0 0,-1-1-1 0 0,1 0 1 0 0,-1 1-1 0 0,1-1 1 0 0,-1 1 0 0 0,1-1-1 0 0,0 1 1 0 0,-1 0-1 0 0,1-1 1 0 0,-1 1-1 0 0,1-1 1 0 0,0 1-1 0 0,0 0 1 0 0,-1 0 0 0 0,1-1-1 0 0,0 1 1 0 0,-1 0-1 0 0,1 0 1 0 0,1 0-1 0 0,-3 0-73 0 0,0-1 0 0 0,0 1-1 0 0,0-1 1 0 0,1 1 0 0 0,-1-1 0 0 0,0 1-1 0 0,0-1 1 0 0,1 0 0 0 0,-1 1-1 0 0,1-1 1 0 0,-1 0 0 0 0,0 0 0 0 0,0 0-236 0 0,-5-4-1226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9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12984 0 0,'-17'11'10873'0'0,"19"-11"-10365"0"0,5 3-289 0 0,-1 0 1 0 0,1 1-1 0 0,-1-1 0 0 0,7 6 1 0 0,-12-8-216 0 0,0-1-1 0 0,-1 1 1 0 0,1-1 0 0 0,0 1 0 0 0,0-1-1 0 0,-1 1 1 0 0,1-1 0 0 0,0 0 0 0 0,0 1-1 0 0,0-1 1 0 0,-1 0 0 0 0,1 0 0 0 0,0 1-1 0 0,0-1 1 0 0,0 0 0 0 0,1 0 0 0 0,3 0 5 0 0,-1 1-9 0 0,0 0 0 0 0,-1 0 0 0 0,1 1 0 0 0,0-1 0 0 0,-1 0 0 0 0,1 1 0 0 0,0 0 0 0 0,-1 0 0 0 0,0 0 0 0 0,4 3 0 0 0,-3-2 83 0 0,-1 0 0 0 0,1-1 0 0 0,-1 1 0 0 0,1-1-1 0 0,0 0 1 0 0,0 0 0 0 0,0-1 0 0 0,0 1 0 0 0,0-1 0 0 0,0 0 0 0 0,1 0-1 0 0,-1 0 1 0 0,6 0 0 0 0,-8 0-20 0 0,1-1 0 0 0,-1 1-1 0 0,1 0 1 0 0,-1 0 0 0 0,1 0 0 0 0,3 2-1 0 0,-3-1-45 0 0,-1-1 0 0 0,0 0 0 0 0,1 0-1 0 0,0 0 1 0 0,-1 0 0 0 0,1 0 0 0 0,3 0-1 0 0,7 0-5 0 0,-11-1-2 0 0,-1 0 1 0 0,1 0-1 0 0,0 0 1 0 0,0 0 0 0 0,0 0-1 0 0,0 1 1 0 0,0-1-1 0 0,0 1 1 0 0,0-1-1 0 0,-1 1 1 0 0,1 0-1 0 0,0 0 1 0 0,-1 0-1 0 0,1 0 1 0 0,2 1-1 0 0,-2 0 4 0 0,1-1-1 0 0,-1 0 0 0 0,1 0 1 0 0,-1 0-1 0 0,1-1 1 0 0,-1 1-1 0 0,1-1 1 0 0,0 1-1 0 0,-1-1 1 0 0,1 0-1 0 0,0 0 0 0 0,3 0 1 0 0,-3 0-11 0 0,1 0 0 0 0,0 0 0 0 0,0 0 0 0 0,0 1 0 0 0,-1 0 0 0 0,8 2 0 0 0,-5 0-36 0 0,-5-2 31 0 0,0-1-1 0 0,0 1 1 0 0,0-1 0 0 0,0 1 0 0 0,0-1-1 0 0,0 1 1 0 0,0-1 0 0 0,0 0 0 0 0,0 1-1 0 0,0-1 1 0 0,0 0 0 0 0,0 0-1 0 0,1 0 1 0 0,1 0 3 0 0,-1 1 0 0 0,1-1 0 0 0,0 0 0 0 0,-1 1 0 0 0,1 0 0 0 0,-1-1 0 0 0,0 1 0 0 0,1 0 0 0 0,-1 0 0 0 0,4 3 0 0 0,3 0 0 0 0,-8-3 0 0 0,0-1 0 0 0,-1 0 0 0 0,1 1 0 0 0,0-1 0 0 0,0 0 0 0 0,0 1 0 0 0,0-1 0 0 0,-1 1 0 0 0,1-1 0 0 0,0 1 0 0 0,0-1 0 0 0,-1 1 0 0 0,1 0 0 0 0,-1-1 0 0 0,1 1 0 0 0,0 0 0 0 0,-1 0 0 0 0,1 0 0 0 0,-1-1 0 0 0,0 1 0 0 0,1 0 0 0 0,-1 0 0 0 0,0 0 0 0 0,1 0 0 0 0,-1 0 0 0 0,0-1 0 0 0,0 1 0 0 0,0 0 0 0 0,0 0 0 0 0,0 0 0 0 0,0 0 0 0 0,0 0 0 0 0,0 1 0 0 0,0 3 0 0 0,1 2-1 0 0,0-1-1 0 0,0 0 1 0 0,0 1 0 0 0,-1-1-1 0 0,0 1 1 0 0,0-1 0 0 0,0 1-1 0 0,-1-1 1 0 0,0 0 0 0 0,-1 1-1 0 0,1-1 1 0 0,-1 0 0 0 0,0 0-1 0 0,-1 0 1 0 0,-5 11 0 0 0,8-17 1 0 0,-83 133-1243 0 0,63-98 449 0 0,15-26 142 0 0,0 1 1 0 0,-10 12-1 0 0,-28 32-6933 0 0,26-25 696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4T04:23:1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11520 0 0,'0'0'5505'0'0,"3"-1"-4072"0"0,10-3 158 0 0,24-11-1 0 0,9-4 130 0 0,23 0-530 0 0,-67 18-968 0 0,3 0 30 0 0,14-5 4 0 0,-14 5-102 0 0,-2 0-897 0 0,10-2-753 0 0,3 1-4235 0 0,0 2-1788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emf"/><Relationship Id="rId18" Type="http://schemas.openxmlformats.org/officeDocument/2006/relationships/customXml" Target="../ink/ink40.xml"/><Relationship Id="rId26" Type="http://schemas.openxmlformats.org/officeDocument/2006/relationships/customXml" Target="../ink/ink44.xml"/><Relationship Id="rId39" Type="http://schemas.openxmlformats.org/officeDocument/2006/relationships/image" Target="../media/image63.png"/><Relationship Id="rId21" Type="http://schemas.openxmlformats.org/officeDocument/2006/relationships/image" Target="../media/image67.emf"/><Relationship Id="rId34" Type="http://schemas.openxmlformats.org/officeDocument/2006/relationships/customXml" Target="../ink/ink48.xml"/><Relationship Id="rId42" Type="http://schemas.openxmlformats.org/officeDocument/2006/relationships/customXml" Target="../ink/ink52.xml"/><Relationship Id="rId47" Type="http://schemas.openxmlformats.org/officeDocument/2006/relationships/image" Target="../media/image67.png"/><Relationship Id="rId50" Type="http://schemas.openxmlformats.org/officeDocument/2006/relationships/customXml" Target="../ink/ink56.xml"/><Relationship Id="rId55" Type="http://schemas.openxmlformats.org/officeDocument/2006/relationships/image" Target="../media/image71.png"/><Relationship Id="rId7" Type="http://schemas.openxmlformats.org/officeDocument/2006/relationships/image" Target="../media/image600.png"/><Relationship Id="rId12" Type="http://schemas.openxmlformats.org/officeDocument/2006/relationships/customXml" Target="../ink/ink37.xml"/><Relationship Id="rId17" Type="http://schemas.openxmlformats.org/officeDocument/2006/relationships/image" Target="../media/image65.emf"/><Relationship Id="rId25" Type="http://schemas.openxmlformats.org/officeDocument/2006/relationships/image" Target="../media/image69.emf"/><Relationship Id="rId33" Type="http://schemas.openxmlformats.org/officeDocument/2006/relationships/image" Target="../media/image73.emf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2" Type="http://schemas.openxmlformats.org/officeDocument/2006/relationships/image" Target="../media/image58.png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29" Type="http://schemas.openxmlformats.org/officeDocument/2006/relationships/image" Target="../media/image71.emf"/><Relationship Id="rId41" Type="http://schemas.openxmlformats.org/officeDocument/2006/relationships/image" Target="../media/image64.png"/><Relationship Id="rId54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emf"/><Relationship Id="rId24" Type="http://schemas.openxmlformats.org/officeDocument/2006/relationships/customXml" Target="../ink/ink43.xml"/><Relationship Id="rId32" Type="http://schemas.openxmlformats.org/officeDocument/2006/relationships/customXml" Target="../ink/ink47.xml"/><Relationship Id="rId37" Type="http://schemas.openxmlformats.org/officeDocument/2006/relationships/image" Target="../media/image62.png"/><Relationship Id="rId40" Type="http://schemas.openxmlformats.org/officeDocument/2006/relationships/customXml" Target="../ink/ink51.xml"/><Relationship Id="rId45" Type="http://schemas.openxmlformats.org/officeDocument/2006/relationships/image" Target="../media/image66.png"/><Relationship Id="rId53" Type="http://schemas.openxmlformats.org/officeDocument/2006/relationships/image" Target="../media/image70.png"/><Relationship Id="rId5" Type="http://schemas.openxmlformats.org/officeDocument/2006/relationships/image" Target="../media/image580.png"/><Relationship Id="rId15" Type="http://schemas.openxmlformats.org/officeDocument/2006/relationships/image" Target="../media/image64.emf"/><Relationship Id="rId23" Type="http://schemas.openxmlformats.org/officeDocument/2006/relationships/image" Target="../media/image68.emf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49" Type="http://schemas.openxmlformats.org/officeDocument/2006/relationships/image" Target="../media/image68.png"/><Relationship Id="rId10" Type="http://schemas.openxmlformats.org/officeDocument/2006/relationships/customXml" Target="../ink/ink36.xml"/><Relationship Id="rId19" Type="http://schemas.openxmlformats.org/officeDocument/2006/relationships/image" Target="../media/image66.emf"/><Relationship Id="rId31" Type="http://schemas.openxmlformats.org/officeDocument/2006/relationships/image" Target="../media/image72.emf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4" Type="http://schemas.openxmlformats.org/officeDocument/2006/relationships/image" Target="../media/image530.png"/><Relationship Id="rId9" Type="http://schemas.openxmlformats.org/officeDocument/2006/relationships/image" Target="../media/image61.emf"/><Relationship Id="rId14" Type="http://schemas.openxmlformats.org/officeDocument/2006/relationships/customXml" Target="../ink/ink38.xml"/><Relationship Id="rId22" Type="http://schemas.openxmlformats.org/officeDocument/2006/relationships/customXml" Target="../ink/ink42.xml"/><Relationship Id="rId27" Type="http://schemas.openxmlformats.org/officeDocument/2006/relationships/image" Target="../media/image70.emf"/><Relationship Id="rId30" Type="http://schemas.openxmlformats.org/officeDocument/2006/relationships/customXml" Target="../ink/ink46.xml"/><Relationship Id="rId35" Type="http://schemas.openxmlformats.org/officeDocument/2006/relationships/image" Target="../media/image61.png"/><Relationship Id="rId43" Type="http://schemas.openxmlformats.org/officeDocument/2006/relationships/image" Target="../media/image65.png"/><Relationship Id="rId48" Type="http://schemas.openxmlformats.org/officeDocument/2006/relationships/customXml" Target="../ink/ink55.xml"/><Relationship Id="rId56" Type="http://schemas.openxmlformats.org/officeDocument/2006/relationships/image" Target="../media/image72.png"/><Relationship Id="rId8" Type="http://schemas.openxmlformats.org/officeDocument/2006/relationships/customXml" Target="../ink/ink35.xml"/><Relationship Id="rId51" Type="http://schemas.openxmlformats.org/officeDocument/2006/relationships/image" Target="../media/image69.png"/><Relationship Id="rId3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117" Type="http://schemas.openxmlformats.org/officeDocument/2006/relationships/customXml" Target="../ink/ink114.xml"/><Relationship Id="rId21" Type="http://schemas.openxmlformats.org/officeDocument/2006/relationships/image" Target="../media/image30.png"/><Relationship Id="rId42" Type="http://schemas.openxmlformats.org/officeDocument/2006/relationships/image" Target="../media/image79.png"/><Relationship Id="rId47" Type="http://schemas.openxmlformats.org/officeDocument/2006/relationships/customXml" Target="../ink/ink79.xml"/><Relationship Id="rId63" Type="http://schemas.openxmlformats.org/officeDocument/2006/relationships/customXml" Target="../ink/ink87.xml"/><Relationship Id="rId68" Type="http://schemas.openxmlformats.org/officeDocument/2006/relationships/image" Target="../media/image92.png"/><Relationship Id="rId84" Type="http://schemas.openxmlformats.org/officeDocument/2006/relationships/image" Target="../media/image100.png"/><Relationship Id="rId89" Type="http://schemas.openxmlformats.org/officeDocument/2006/relationships/customXml" Target="../ink/ink100.xml"/><Relationship Id="rId112" Type="http://schemas.openxmlformats.org/officeDocument/2006/relationships/image" Target="../media/image114.png"/><Relationship Id="rId133" Type="http://schemas.openxmlformats.org/officeDocument/2006/relationships/customXml" Target="../ink/ink122.xml"/><Relationship Id="rId16" Type="http://schemas.openxmlformats.org/officeDocument/2006/relationships/customXml" Target="../ink/ink65.xml"/><Relationship Id="rId107" Type="http://schemas.openxmlformats.org/officeDocument/2006/relationships/customXml" Target="../ink/ink109.xml"/><Relationship Id="rId11" Type="http://schemas.openxmlformats.org/officeDocument/2006/relationships/image" Target="../media/image23.png"/><Relationship Id="rId32" Type="http://schemas.openxmlformats.org/officeDocument/2006/relationships/image" Target="../media/image39.png"/><Relationship Id="rId37" Type="http://schemas.openxmlformats.org/officeDocument/2006/relationships/customXml" Target="../ink/ink75.xml"/><Relationship Id="rId53" Type="http://schemas.openxmlformats.org/officeDocument/2006/relationships/customXml" Target="../ink/ink82.xml"/><Relationship Id="rId58" Type="http://schemas.openxmlformats.org/officeDocument/2006/relationships/image" Target="../media/image87.png"/><Relationship Id="rId74" Type="http://schemas.openxmlformats.org/officeDocument/2006/relationships/image" Target="../media/image95.png"/><Relationship Id="rId79" Type="http://schemas.openxmlformats.org/officeDocument/2006/relationships/customXml" Target="../ink/ink95.xml"/><Relationship Id="rId102" Type="http://schemas.openxmlformats.org/officeDocument/2006/relationships/image" Target="../media/image109.png"/><Relationship Id="rId123" Type="http://schemas.openxmlformats.org/officeDocument/2006/relationships/customXml" Target="../ink/ink117.xml"/><Relationship Id="rId128" Type="http://schemas.openxmlformats.org/officeDocument/2006/relationships/image" Target="../media/image122.png"/><Relationship Id="rId5" Type="http://schemas.openxmlformats.org/officeDocument/2006/relationships/image" Target="../media/image19.png"/><Relationship Id="rId90" Type="http://schemas.openxmlformats.org/officeDocument/2006/relationships/image" Target="../media/image103.png"/><Relationship Id="rId95" Type="http://schemas.openxmlformats.org/officeDocument/2006/relationships/customXml" Target="../ink/ink103.xml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customXml" Target="../ink/ink70.xml"/><Relationship Id="rId30" Type="http://schemas.openxmlformats.org/officeDocument/2006/relationships/image" Target="../media/image38.png"/><Relationship Id="rId35" Type="http://schemas.openxmlformats.org/officeDocument/2006/relationships/customXml" Target="../ink/ink74.xml"/><Relationship Id="rId43" Type="http://schemas.openxmlformats.org/officeDocument/2006/relationships/customXml" Target="../ink/ink77.xml"/><Relationship Id="rId48" Type="http://schemas.openxmlformats.org/officeDocument/2006/relationships/image" Target="../media/image82.png"/><Relationship Id="rId56" Type="http://schemas.openxmlformats.org/officeDocument/2006/relationships/image" Target="../media/image86.png"/><Relationship Id="rId64" Type="http://schemas.openxmlformats.org/officeDocument/2006/relationships/image" Target="../media/image90.png"/><Relationship Id="rId69" Type="http://schemas.openxmlformats.org/officeDocument/2006/relationships/customXml" Target="../ink/ink90.xml"/><Relationship Id="rId77" Type="http://schemas.openxmlformats.org/officeDocument/2006/relationships/customXml" Target="../ink/ink94.xml"/><Relationship Id="rId100" Type="http://schemas.openxmlformats.org/officeDocument/2006/relationships/image" Target="../media/image108.png"/><Relationship Id="rId105" Type="http://schemas.openxmlformats.org/officeDocument/2006/relationships/customXml" Target="../ink/ink108.xml"/><Relationship Id="rId113" Type="http://schemas.openxmlformats.org/officeDocument/2006/relationships/customXml" Target="../ink/ink112.xml"/><Relationship Id="rId118" Type="http://schemas.openxmlformats.org/officeDocument/2006/relationships/image" Target="../media/image117.png"/><Relationship Id="rId126" Type="http://schemas.openxmlformats.org/officeDocument/2006/relationships/image" Target="../media/image121.png"/><Relationship Id="rId134" Type="http://schemas.openxmlformats.org/officeDocument/2006/relationships/image" Target="../media/image125.png"/><Relationship Id="rId8" Type="http://schemas.openxmlformats.org/officeDocument/2006/relationships/customXml" Target="../ink/ink61.xml"/><Relationship Id="rId51" Type="http://schemas.openxmlformats.org/officeDocument/2006/relationships/customXml" Target="../ink/ink81.xml"/><Relationship Id="rId72" Type="http://schemas.openxmlformats.org/officeDocument/2006/relationships/image" Target="../media/image94.png"/><Relationship Id="rId80" Type="http://schemas.openxmlformats.org/officeDocument/2006/relationships/image" Target="../media/image98.png"/><Relationship Id="rId85" Type="http://schemas.openxmlformats.org/officeDocument/2006/relationships/customXml" Target="../ink/ink98.xml"/><Relationship Id="rId93" Type="http://schemas.openxmlformats.org/officeDocument/2006/relationships/customXml" Target="../ink/ink102.xml"/><Relationship Id="rId98" Type="http://schemas.openxmlformats.org/officeDocument/2006/relationships/image" Target="../media/image107.png"/><Relationship Id="rId121" Type="http://schemas.openxmlformats.org/officeDocument/2006/relationships/customXml" Target="../ink/ink116.xml"/><Relationship Id="rId3" Type="http://schemas.openxmlformats.org/officeDocument/2006/relationships/image" Target="../media/image74.png"/><Relationship Id="rId12" Type="http://schemas.openxmlformats.org/officeDocument/2006/relationships/customXml" Target="../ink/ink63.xml"/><Relationship Id="rId17" Type="http://schemas.openxmlformats.org/officeDocument/2006/relationships/image" Target="../media/image26.png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42.png"/><Relationship Id="rId46" Type="http://schemas.openxmlformats.org/officeDocument/2006/relationships/image" Target="../media/image81.png"/><Relationship Id="rId59" Type="http://schemas.openxmlformats.org/officeDocument/2006/relationships/customXml" Target="../ink/ink85.xml"/><Relationship Id="rId67" Type="http://schemas.openxmlformats.org/officeDocument/2006/relationships/customXml" Target="../ink/ink89.xml"/><Relationship Id="rId103" Type="http://schemas.openxmlformats.org/officeDocument/2006/relationships/customXml" Target="../ink/ink107.xml"/><Relationship Id="rId108" Type="http://schemas.openxmlformats.org/officeDocument/2006/relationships/image" Target="../media/image112.png"/><Relationship Id="rId116" Type="http://schemas.openxmlformats.org/officeDocument/2006/relationships/image" Target="../media/image116.png"/><Relationship Id="rId124" Type="http://schemas.openxmlformats.org/officeDocument/2006/relationships/image" Target="../media/image120.png"/><Relationship Id="rId129" Type="http://schemas.openxmlformats.org/officeDocument/2006/relationships/customXml" Target="../ink/ink120.xml"/><Relationship Id="rId137" Type="http://schemas.openxmlformats.org/officeDocument/2006/relationships/image" Target="../media/image127.png"/><Relationship Id="rId20" Type="http://schemas.openxmlformats.org/officeDocument/2006/relationships/customXml" Target="../ink/ink67.xml"/><Relationship Id="rId41" Type="http://schemas.openxmlformats.org/officeDocument/2006/relationships/customXml" Target="../ink/ink76.xml"/><Relationship Id="rId54" Type="http://schemas.openxmlformats.org/officeDocument/2006/relationships/image" Target="../media/image85.png"/><Relationship Id="rId62" Type="http://schemas.openxmlformats.org/officeDocument/2006/relationships/image" Target="../media/image89.png"/><Relationship Id="rId70" Type="http://schemas.openxmlformats.org/officeDocument/2006/relationships/image" Target="../media/image93.png"/><Relationship Id="rId75" Type="http://schemas.openxmlformats.org/officeDocument/2006/relationships/customXml" Target="../ink/ink93.xml"/><Relationship Id="rId83" Type="http://schemas.openxmlformats.org/officeDocument/2006/relationships/customXml" Target="../ink/ink97.xml"/><Relationship Id="rId88" Type="http://schemas.openxmlformats.org/officeDocument/2006/relationships/image" Target="../media/image102.png"/><Relationship Id="rId91" Type="http://schemas.openxmlformats.org/officeDocument/2006/relationships/customXml" Target="../ink/ink101.xml"/><Relationship Id="rId96" Type="http://schemas.openxmlformats.org/officeDocument/2006/relationships/image" Target="../media/image106.png"/><Relationship Id="rId111" Type="http://schemas.openxmlformats.org/officeDocument/2006/relationships/customXml" Target="../ink/ink111.xml"/><Relationship Id="rId13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5" Type="http://schemas.openxmlformats.org/officeDocument/2006/relationships/image" Target="../media/image25.png"/><Relationship Id="rId23" Type="http://schemas.openxmlformats.org/officeDocument/2006/relationships/image" Target="../media/image31.png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6" Type="http://schemas.openxmlformats.org/officeDocument/2006/relationships/image" Target="../media/image111.png"/><Relationship Id="rId114" Type="http://schemas.openxmlformats.org/officeDocument/2006/relationships/image" Target="../media/image115.png"/><Relationship Id="rId119" Type="http://schemas.openxmlformats.org/officeDocument/2006/relationships/customXml" Target="../ink/ink115.xml"/><Relationship Id="rId127" Type="http://schemas.openxmlformats.org/officeDocument/2006/relationships/customXml" Target="../ink/ink119.xml"/><Relationship Id="rId10" Type="http://schemas.openxmlformats.org/officeDocument/2006/relationships/customXml" Target="../ink/ink62.xml"/><Relationship Id="rId31" Type="http://schemas.openxmlformats.org/officeDocument/2006/relationships/customXml" Target="../ink/ink72.xml"/><Relationship Id="rId44" Type="http://schemas.openxmlformats.org/officeDocument/2006/relationships/image" Target="../media/image80.png"/><Relationship Id="rId52" Type="http://schemas.openxmlformats.org/officeDocument/2006/relationships/image" Target="../media/image84.png"/><Relationship Id="rId60" Type="http://schemas.openxmlformats.org/officeDocument/2006/relationships/image" Target="../media/image88.png"/><Relationship Id="rId65" Type="http://schemas.openxmlformats.org/officeDocument/2006/relationships/customXml" Target="../ink/ink88.xml"/><Relationship Id="rId73" Type="http://schemas.openxmlformats.org/officeDocument/2006/relationships/customXml" Target="../ink/ink92.xml"/><Relationship Id="rId78" Type="http://schemas.openxmlformats.org/officeDocument/2006/relationships/image" Target="../media/image97.png"/><Relationship Id="rId81" Type="http://schemas.openxmlformats.org/officeDocument/2006/relationships/customXml" Target="../ink/ink96.xml"/><Relationship Id="rId86" Type="http://schemas.openxmlformats.org/officeDocument/2006/relationships/image" Target="../media/image101.png"/><Relationship Id="rId94" Type="http://schemas.openxmlformats.org/officeDocument/2006/relationships/image" Target="../media/image105.png"/><Relationship Id="rId99" Type="http://schemas.openxmlformats.org/officeDocument/2006/relationships/customXml" Target="../ink/ink105.xml"/><Relationship Id="rId101" Type="http://schemas.openxmlformats.org/officeDocument/2006/relationships/customXml" Target="../ink/ink106.xml"/><Relationship Id="rId122" Type="http://schemas.openxmlformats.org/officeDocument/2006/relationships/image" Target="../media/image119.png"/><Relationship Id="rId130" Type="http://schemas.openxmlformats.org/officeDocument/2006/relationships/image" Target="../media/image123.png"/><Relationship Id="rId135" Type="http://schemas.openxmlformats.org/officeDocument/2006/relationships/customXml" Target="../ink/ink123.xml"/><Relationship Id="rId4" Type="http://schemas.openxmlformats.org/officeDocument/2006/relationships/customXml" Target="../ink/ink59.xml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customXml" Target="../ink/ink66.xml"/><Relationship Id="rId39" Type="http://schemas.openxmlformats.org/officeDocument/2006/relationships/image" Target="../media/image77.png"/><Relationship Id="rId109" Type="http://schemas.openxmlformats.org/officeDocument/2006/relationships/customXml" Target="../ink/ink110.xml"/><Relationship Id="rId34" Type="http://schemas.openxmlformats.org/officeDocument/2006/relationships/image" Target="../media/image40.png"/><Relationship Id="rId50" Type="http://schemas.openxmlformats.org/officeDocument/2006/relationships/image" Target="../media/image83.png"/><Relationship Id="rId55" Type="http://schemas.openxmlformats.org/officeDocument/2006/relationships/customXml" Target="../ink/ink83.xml"/><Relationship Id="rId76" Type="http://schemas.openxmlformats.org/officeDocument/2006/relationships/image" Target="../media/image96.png"/><Relationship Id="rId97" Type="http://schemas.openxmlformats.org/officeDocument/2006/relationships/customXml" Target="../ink/ink104.xml"/><Relationship Id="rId104" Type="http://schemas.openxmlformats.org/officeDocument/2006/relationships/image" Target="../media/image110.png"/><Relationship Id="rId120" Type="http://schemas.openxmlformats.org/officeDocument/2006/relationships/image" Target="../media/image118.png"/><Relationship Id="rId125" Type="http://schemas.openxmlformats.org/officeDocument/2006/relationships/customXml" Target="../ink/ink118.xml"/><Relationship Id="rId7" Type="http://schemas.openxmlformats.org/officeDocument/2006/relationships/image" Target="../media/image20.png"/><Relationship Id="rId71" Type="http://schemas.openxmlformats.org/officeDocument/2006/relationships/customXml" Target="../ink/ink91.xml"/><Relationship Id="rId92" Type="http://schemas.openxmlformats.org/officeDocument/2006/relationships/image" Target="../media/image104.png"/><Relationship Id="rId2" Type="http://schemas.openxmlformats.org/officeDocument/2006/relationships/image" Target="../media/image73.png"/><Relationship Id="rId29" Type="http://schemas.openxmlformats.org/officeDocument/2006/relationships/customXml" Target="../ink/ink71.xml"/><Relationship Id="rId24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customXml" Target="../ink/ink78.xml"/><Relationship Id="rId66" Type="http://schemas.openxmlformats.org/officeDocument/2006/relationships/image" Target="../media/image91.png"/><Relationship Id="rId87" Type="http://schemas.openxmlformats.org/officeDocument/2006/relationships/customXml" Target="../ink/ink99.xml"/><Relationship Id="rId110" Type="http://schemas.openxmlformats.org/officeDocument/2006/relationships/image" Target="../media/image113.png"/><Relationship Id="rId115" Type="http://schemas.openxmlformats.org/officeDocument/2006/relationships/customXml" Target="../ink/ink113.xml"/><Relationship Id="rId131" Type="http://schemas.openxmlformats.org/officeDocument/2006/relationships/customXml" Target="../ink/ink121.xml"/><Relationship Id="rId136" Type="http://schemas.openxmlformats.org/officeDocument/2006/relationships/image" Target="../media/image126.png"/><Relationship Id="rId61" Type="http://schemas.openxmlformats.org/officeDocument/2006/relationships/customXml" Target="../ink/ink86.xml"/><Relationship Id="rId82" Type="http://schemas.openxmlformats.org/officeDocument/2006/relationships/image" Target="../media/image99.png"/><Relationship Id="rId1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31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customXml" Target="../ink/ink23.xml"/><Relationship Id="rId50" Type="http://schemas.openxmlformats.org/officeDocument/2006/relationships/customXml" Target="../ink/ink26.xml"/><Relationship Id="rId55" Type="http://schemas.openxmlformats.org/officeDocument/2006/relationships/customXml" Target="../ink/ink30.xml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54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40.png"/><Relationship Id="rId40" Type="http://schemas.openxmlformats.org/officeDocument/2006/relationships/customXml" Target="../ink/ink17.xml"/><Relationship Id="rId45" Type="http://schemas.openxmlformats.org/officeDocument/2006/relationships/customXml" Target="../ink/ink21.xml"/><Relationship Id="rId53" Type="http://schemas.openxmlformats.org/officeDocument/2006/relationships/customXml" Target="../ink/ink28.xml"/><Relationship Id="rId58" Type="http://schemas.openxmlformats.org/officeDocument/2006/relationships/customXml" Target="../ink/ink33.xml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customXml" Target="../ink/ink25.xml"/><Relationship Id="rId57" Type="http://schemas.openxmlformats.org/officeDocument/2006/relationships/customXml" Target="../ink/ink32.xml"/><Relationship Id="rId61" Type="http://schemas.openxmlformats.org/officeDocument/2006/relationships/image" Target="../media/image45.png"/><Relationship Id="rId10" Type="http://schemas.openxmlformats.org/officeDocument/2006/relationships/customXml" Target="../ink/ink2.xml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4" Type="http://schemas.openxmlformats.org/officeDocument/2006/relationships/customXml" Target="../ink/ink20.xml"/><Relationship Id="rId52" Type="http://schemas.openxmlformats.org/officeDocument/2006/relationships/image" Target="../media/image43.png"/><Relationship Id="rId6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1.png"/><Relationship Id="rId30" Type="http://schemas.openxmlformats.org/officeDocument/2006/relationships/customXml" Target="../ink/ink12.xml"/><Relationship Id="rId35" Type="http://schemas.openxmlformats.org/officeDocument/2006/relationships/image" Target="../media/image39.png"/><Relationship Id="rId43" Type="http://schemas.openxmlformats.org/officeDocument/2006/relationships/customXml" Target="../ink/ink19.xml"/><Relationship Id="rId48" Type="http://schemas.openxmlformats.org/officeDocument/2006/relationships/customXml" Target="../ink/ink24.xml"/><Relationship Id="rId56" Type="http://schemas.openxmlformats.org/officeDocument/2006/relationships/customXml" Target="../ink/ink31.xml"/><Relationship Id="rId8" Type="http://schemas.openxmlformats.org/officeDocument/2006/relationships/customXml" Target="../ink/ink1.xml"/><Relationship Id="rId51" Type="http://schemas.openxmlformats.org/officeDocument/2006/relationships/customXml" Target="../ink/ink27.xml"/><Relationship Id="rId3" Type="http://schemas.openxmlformats.org/officeDocument/2006/relationships/image" Target="../media/image14.png"/><Relationship Id="rId12" Type="http://schemas.openxmlformats.org/officeDocument/2006/relationships/customXml" Target="../ink/ink3.xml"/><Relationship Id="rId17" Type="http://schemas.openxmlformats.org/officeDocument/2006/relationships/image" Target="../media/image24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customXml" Target="../ink/ink16.xml"/><Relationship Id="rId46" Type="http://schemas.openxmlformats.org/officeDocument/2006/relationships/customXml" Target="../ink/ink22.xml"/><Relationship Id="rId59" Type="http://schemas.openxmlformats.org/officeDocument/2006/relationships/customXml" Target="../ink/ink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91821" y="1372475"/>
            <a:ext cx="1176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graph and describe the transformation of exponential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845BC-DC72-44E1-BABF-6AFB4DC3022D}"/>
                  </a:ext>
                </a:extLst>
              </p:cNvPr>
              <p:cNvSpPr txBox="1"/>
              <p:nvPr/>
            </p:nvSpPr>
            <p:spPr>
              <a:xfrm>
                <a:off x="135904" y="4001611"/>
                <a:ext cx="10973204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>
                    <a:cs typeface="Arial" panose="020B0604020202020204" pitchFamily="34" charset="0"/>
                  </a:rPr>
                  <a:t>At the end of the lesson, I will be able to: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describe the effect of 𝑎 in the exponential function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describe the effect of 𝑏 in the exponential function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𝑏𝑥</m:t>
                        </m:r>
                      </m:sup>
                    </m:sSup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describe the effect of 𝑐 in the exponential function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describe the effect of 𝑑 in the exponential function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use the order of transformation BCAD to graph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𝑎𝑓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))+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sz="2000" dirty="0"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cs typeface="Arial" panose="020B0604020202020204" pitchFamily="34" charset="0"/>
                  </a:rPr>
                  <a:t>explore the connections between the transformations of exponential functions using the index laws.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8E7845BC-DC72-44E1-BABF-6AFB4DC3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4" y="4001611"/>
                <a:ext cx="10973204" cy="2369880"/>
              </a:xfrm>
              <a:prstGeom prst="rect">
                <a:avLst/>
              </a:prstGeom>
              <a:blipFill rotWithShape="0">
                <a:blip r:embed="rId2"/>
                <a:stretch>
                  <a:fillRect l="-1111" t="-2314" r="-611" b="-38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D98C9-DB2A-D447-B72C-0499C9984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" t="51532" r="6372" b="14234"/>
          <a:stretch/>
        </p:blipFill>
        <p:spPr>
          <a:xfrm>
            <a:off x="4754337" y="291808"/>
            <a:ext cx="5973387" cy="3637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570" y="982145"/>
                <a:ext cx="3628247" cy="130082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Use your </a:t>
                </a:r>
                <a:r>
                  <a:rPr lang="en-US" dirty="0" err="1"/>
                  <a:t>classpad</a:t>
                </a:r>
                <a:r>
                  <a:rPr lang="en-US" dirty="0"/>
                  <a:t> to plot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AU" b="0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570" y="982145"/>
                <a:ext cx="3628247" cy="1300823"/>
              </a:xfrm>
              <a:blipFill>
                <a:blip r:embed="rId3"/>
                <a:stretch>
                  <a:fillRect l="-2517" t="-8879" b="-84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B75163-1151-C041-9B3C-33616D32E75F}"/>
                  </a:ext>
                </a:extLst>
              </p:cNvPr>
              <p:cNvSpPr txBox="1"/>
              <p:nvPr/>
            </p:nvSpPr>
            <p:spPr>
              <a:xfrm>
                <a:off x="8458261" y="1363977"/>
                <a:ext cx="1047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B6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B75163-1151-C041-9B3C-33616D32E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61" y="1363977"/>
                <a:ext cx="10477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602" r="-585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81F44-9B3C-F340-AE35-DFDC72A9114F}"/>
                  </a:ext>
                </a:extLst>
              </p:cNvPr>
              <p:cNvSpPr txBox="1"/>
              <p:nvPr/>
            </p:nvSpPr>
            <p:spPr>
              <a:xfrm>
                <a:off x="5136165" y="2589199"/>
                <a:ext cx="1588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981F44-9B3C-F340-AE35-DFDC72A9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165" y="2589199"/>
                <a:ext cx="158851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615" r="-385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06BF5F-A464-AA40-95B0-43F7DA2BDFF9}"/>
                  </a:ext>
                </a:extLst>
              </p:cNvPr>
              <p:cNvSpPr/>
              <p:nvPr/>
            </p:nvSpPr>
            <p:spPr>
              <a:xfrm>
                <a:off x="180791" y="2521119"/>
                <a:ext cx="3872159" cy="3785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Given our knowledge so far, we can say that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has been transformed into </a:t>
                </a:r>
                <a:br>
                  <a:rPr lang="en-AU" sz="2400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=3×</m:t>
                    </m:r>
                    <m:sSup>
                      <m:sSupPr>
                        <m:ctrlP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AU" sz="24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by a dilation, parallel to the y-axis, scale factor of 3. </a:t>
                </a:r>
              </a:p>
              <a:p>
                <a:endParaRPr lang="en-AU" sz="2400" dirty="0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r>
                  <a:rPr lang="en-AU" sz="2400" b="1" dirty="0"/>
                  <a:t>FOCUS QUESTION: </a:t>
                </a:r>
                <a:r>
                  <a:rPr lang="en-AU" sz="2400" dirty="0"/>
                  <a:t>How else could this transformation be described?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06BF5F-A464-AA40-95B0-43F7DA2BD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91" y="2521119"/>
                <a:ext cx="3872159" cy="3785652"/>
              </a:xfrm>
              <a:prstGeom prst="rect">
                <a:avLst/>
              </a:prstGeom>
              <a:blipFill>
                <a:blip r:embed="rId6"/>
                <a:stretch>
                  <a:fillRect l="-2520" t="-1127" r="-2047" b="-273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F48336-74F7-994D-9BA7-8EC6DF3A66A9}"/>
                  </a:ext>
                </a:extLst>
              </p:cNvPr>
              <p:cNvSpPr txBox="1"/>
              <p:nvPr/>
            </p:nvSpPr>
            <p:spPr>
              <a:xfrm>
                <a:off x="6168870" y="4324513"/>
                <a:ext cx="2813251" cy="163144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3</m:t>
                          </m:r>
                        </m:e>
                        <m:sup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r>
                  <a:rPr lang="en-AU" sz="3200" dirty="0"/>
                  <a:t>      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AU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sz="3200" dirty="0"/>
                  <a:t>      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4F48336-74F7-994D-9BA7-8EC6DF3A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70" y="4324513"/>
                <a:ext cx="2813251" cy="16314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731873" y="2658665"/>
              <a:ext cx="104400" cy="121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2433" y="2638865"/>
                <a:ext cx="1429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757433" y="982145"/>
              <a:ext cx="211680" cy="275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0513" y="971345"/>
                <a:ext cx="2415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7753473" y="1420985"/>
              <a:ext cx="49320" cy="11394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6193" y="1404065"/>
                <a:ext cx="7380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7761393" y="1387505"/>
              <a:ext cx="61560" cy="514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8433" y="1374545"/>
                <a:ext cx="91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/>
              <p14:cNvContentPartPr/>
              <p14:nvPr/>
            </p14:nvContentPartPr>
            <p14:xfrm>
              <a:off x="8043633" y="1024265"/>
              <a:ext cx="20160" cy="163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5993" y="1014185"/>
                <a:ext cx="54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/>
              <p14:cNvContentPartPr/>
              <p14:nvPr/>
            </p14:nvContentPartPr>
            <p14:xfrm>
              <a:off x="8241993" y="1022465"/>
              <a:ext cx="77040" cy="163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3273" y="1003025"/>
                <a:ext cx="113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/>
              <p14:cNvContentPartPr/>
              <p14:nvPr/>
            </p14:nvContentPartPr>
            <p14:xfrm>
              <a:off x="8367633" y="949025"/>
              <a:ext cx="93600" cy="293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6833" y="938225"/>
                <a:ext cx="1249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/>
              <p14:cNvContentPartPr/>
              <p14:nvPr/>
            </p14:nvContentPartPr>
            <p14:xfrm>
              <a:off x="8166393" y="1162865"/>
              <a:ext cx="31320" cy="1828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54513" y="1152785"/>
                <a:ext cx="594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/>
              <p14:cNvContentPartPr/>
              <p14:nvPr/>
            </p14:nvContentPartPr>
            <p14:xfrm>
              <a:off x="8019153" y="2674145"/>
              <a:ext cx="52560" cy="2898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99353" y="2654345"/>
                <a:ext cx="89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/>
              <p14:cNvContentPartPr/>
              <p14:nvPr/>
            </p14:nvContentPartPr>
            <p14:xfrm>
              <a:off x="8198433" y="2748305"/>
              <a:ext cx="13680" cy="1753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80793" y="2730665"/>
                <a:ext cx="47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/>
              <p14:cNvContentPartPr/>
              <p14:nvPr/>
            </p14:nvContentPartPr>
            <p14:xfrm>
              <a:off x="8304273" y="2900225"/>
              <a:ext cx="28440" cy="20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91313" y="2888345"/>
                <a:ext cx="586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/>
              <p14:cNvContentPartPr/>
              <p14:nvPr/>
            </p14:nvContentPartPr>
            <p14:xfrm>
              <a:off x="8395353" y="2773865"/>
              <a:ext cx="131400" cy="216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84553" y="2758025"/>
                <a:ext cx="159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/>
              <p14:cNvContentPartPr/>
              <p14:nvPr/>
            </p14:nvContentPartPr>
            <p14:xfrm>
              <a:off x="8637993" y="2712665"/>
              <a:ext cx="96840" cy="3319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24313" y="2698985"/>
                <a:ext cx="129240" cy="3628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D1F7BC-71C2-1E6E-7D99-636C684BB82E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262CA1-A163-A345-DEC3-8B5A369CB098}"/>
              </a:ext>
            </a:extLst>
          </p:cNvPr>
          <p:cNvGrpSpPr/>
          <p:nvPr/>
        </p:nvGrpSpPr>
        <p:grpSpPr>
          <a:xfrm>
            <a:off x="7973902" y="2662811"/>
            <a:ext cx="433080" cy="247680"/>
            <a:chOff x="7973902" y="2662811"/>
            <a:chExt cx="43308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739BC8-5501-D454-A1F6-3BF98AEA6B0D}"/>
                    </a:ext>
                  </a:extLst>
                </p14:cNvPr>
                <p14:cNvContentPartPr/>
                <p14:nvPr/>
              </p14:nvContentPartPr>
              <p14:xfrm>
                <a:off x="7973902" y="2662811"/>
                <a:ext cx="59760" cy="177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739BC8-5501-D454-A1F6-3BF98AEA6B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4902" y="2653811"/>
                  <a:ext cx="77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0E2A86-9E2A-913C-A626-0446F6BBA1B0}"/>
                    </a:ext>
                  </a:extLst>
                </p14:cNvPr>
                <p14:cNvContentPartPr/>
                <p14:nvPr/>
              </p14:nvContentPartPr>
              <p14:xfrm>
                <a:off x="8106022" y="2691251"/>
                <a:ext cx="42120" cy="14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0E2A86-9E2A-913C-A626-0446F6BBA1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97022" y="2682251"/>
                  <a:ext cx="5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659BE6-388F-47F5-EDD7-F8109B428BB0}"/>
                    </a:ext>
                  </a:extLst>
                </p14:cNvPr>
                <p14:cNvContentPartPr/>
                <p14:nvPr/>
              </p14:nvContentPartPr>
              <p14:xfrm>
                <a:off x="8238862" y="2812211"/>
                <a:ext cx="6480" cy="98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659BE6-388F-47F5-EDD7-F8109B428B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29862" y="2803571"/>
                  <a:ext cx="24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F4C014-BCB3-1442-7EB4-39AD91B28916}"/>
                    </a:ext>
                  </a:extLst>
                </p14:cNvPr>
                <p14:cNvContentPartPr/>
                <p14:nvPr/>
              </p14:nvContentPartPr>
              <p14:xfrm>
                <a:off x="8283862" y="2678651"/>
                <a:ext cx="123120" cy="14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F4C014-BCB3-1442-7EB4-39AD91B289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75222" y="2670011"/>
                  <a:ext cx="1407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D2F432-1CA1-1EA4-480B-08097E8848DB}"/>
              </a:ext>
            </a:extLst>
          </p:cNvPr>
          <p:cNvGrpSpPr/>
          <p:nvPr/>
        </p:nvGrpSpPr>
        <p:grpSpPr>
          <a:xfrm>
            <a:off x="7070662" y="2613491"/>
            <a:ext cx="514800" cy="188280"/>
            <a:chOff x="7070662" y="2613491"/>
            <a:chExt cx="51480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89F22E-3363-2BFF-9F46-A73812207485}"/>
                    </a:ext>
                  </a:extLst>
                </p14:cNvPr>
                <p14:cNvContentPartPr/>
                <p14:nvPr/>
              </p14:nvContentPartPr>
              <p14:xfrm>
                <a:off x="7085422" y="2688731"/>
                <a:ext cx="500040" cy="46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89F22E-3363-2BFF-9F46-A738122074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6422" y="2679731"/>
                  <a:ext cx="517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A48FD1-3C8F-DACA-F3D3-E49E72A2D28E}"/>
                    </a:ext>
                  </a:extLst>
                </p14:cNvPr>
                <p14:cNvContentPartPr/>
                <p14:nvPr/>
              </p14:nvContentPartPr>
              <p14:xfrm>
                <a:off x="7070662" y="2613491"/>
                <a:ext cx="131760" cy="188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A48FD1-3C8F-DACA-F3D3-E49E72A2D2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61662" y="2604491"/>
                  <a:ext cx="1494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C24E02-186E-4F08-378B-F156897598D4}"/>
              </a:ext>
            </a:extLst>
          </p:cNvPr>
          <p:cNvGrpSpPr/>
          <p:nvPr/>
        </p:nvGrpSpPr>
        <p:grpSpPr>
          <a:xfrm>
            <a:off x="6302422" y="2471291"/>
            <a:ext cx="505440" cy="339120"/>
            <a:chOff x="6302422" y="2471291"/>
            <a:chExt cx="50544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35C1A2-3F4C-4425-8631-C9683E3D8112}"/>
                    </a:ext>
                  </a:extLst>
                </p14:cNvPr>
                <p14:cNvContentPartPr/>
                <p14:nvPr/>
              </p14:nvContentPartPr>
              <p14:xfrm>
                <a:off x="6302422" y="2471291"/>
                <a:ext cx="63360" cy="27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35C1A2-3F4C-4425-8631-C9683E3D81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3422" y="2462651"/>
                  <a:ext cx="81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96BDDC0-446B-46DA-66CE-037CF896EDD9}"/>
                    </a:ext>
                  </a:extLst>
                </p14:cNvPr>
                <p14:cNvContentPartPr/>
                <p14:nvPr/>
              </p14:nvContentPartPr>
              <p14:xfrm>
                <a:off x="6408262" y="2543651"/>
                <a:ext cx="64080" cy="136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96BDDC0-446B-46DA-66CE-037CF896ED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9622" y="2535011"/>
                  <a:ext cx="81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DD4000-3C26-37BB-2A46-3B305FDDECFB}"/>
                    </a:ext>
                  </a:extLst>
                </p14:cNvPr>
                <p14:cNvContentPartPr/>
                <p14:nvPr/>
              </p14:nvContentPartPr>
              <p14:xfrm>
                <a:off x="6538942" y="2678651"/>
                <a:ext cx="15480" cy="119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DD4000-3C26-37BB-2A46-3B305FDDEC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30302" y="2670011"/>
                  <a:ext cx="33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9BFD98-4CA1-1942-2A82-BEF580604CE3}"/>
                    </a:ext>
                  </a:extLst>
                </p14:cNvPr>
                <p14:cNvContentPartPr/>
                <p14:nvPr/>
              </p14:nvContentPartPr>
              <p14:xfrm>
                <a:off x="6597982" y="2546531"/>
                <a:ext cx="75960" cy="14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9BFD98-4CA1-1942-2A82-BEF580604C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9342" y="2537891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580959-7C0A-1E79-967C-618E94C745D7}"/>
                    </a:ext>
                  </a:extLst>
                </p14:cNvPr>
                <p14:cNvContentPartPr/>
                <p14:nvPr/>
              </p14:nvContentPartPr>
              <p14:xfrm>
                <a:off x="6714982" y="2486771"/>
                <a:ext cx="92880" cy="323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580959-7C0A-1E79-967C-618E94C745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05982" y="2477771"/>
                  <a:ext cx="110520" cy="3412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00D6FD-F54C-E663-3AC1-5CA525493AEA}"/>
              </a:ext>
            </a:extLst>
          </p:cNvPr>
          <p:cNvCxnSpPr>
            <a:cxnSpLocks/>
          </p:cNvCxnSpPr>
          <p:nvPr/>
        </p:nvCxnSpPr>
        <p:spPr>
          <a:xfrm>
            <a:off x="4878982" y="3514256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0A77AB-D583-1FFB-9015-1F7A58F059D0}"/>
                  </a:ext>
                </a:extLst>
              </p:cNvPr>
              <p:cNvSpPr txBox="1"/>
              <p:nvPr/>
            </p:nvSpPr>
            <p:spPr>
              <a:xfrm>
                <a:off x="3923175" y="3329590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0A77AB-D583-1FFB-9015-1F7A58F05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75" y="3329590"/>
                <a:ext cx="955807" cy="369332"/>
              </a:xfrm>
              <a:prstGeom prst="rect">
                <a:avLst/>
              </a:prstGeom>
              <a:blipFill>
                <a:blip r:embed="rId5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9" grpId="0" animBg="1"/>
      <p:bldP spid="10" grpId="0" animBg="1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C3C8C1-A22B-B94F-B4E1-038CC361EEFE}"/>
                  </a:ext>
                </a:extLst>
              </p:cNvPr>
              <p:cNvSpPr/>
              <p:nvPr/>
            </p:nvSpPr>
            <p:spPr>
              <a:xfrm>
                <a:off x="46007" y="877330"/>
                <a:ext cx="12122726" cy="4892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Any exponential function of the form </a:t>
                </a:r>
                <a14:m>
                  <m:oMath xmlns:m="http://schemas.openxmlformats.org/officeDocument/2006/math"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can be re-written in the form </a:t>
                </a:r>
                <a14:m>
                  <m:oMath xmlns:m="http://schemas.openxmlformats.org/officeDocument/2006/math"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AU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Furthermore, this could be generalised for any power of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 That is, 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AU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𝒄</m:t>
                        </m:r>
                      </m:sup>
                    </m:sSup>
                    <m:r>
                      <a:rPr lang="en-AU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  <m:r>
                      <a:rPr lang="en-AU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AU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</a:t>
                </a:r>
              </a:p>
              <a:p>
                <a:pPr algn="ctr"/>
                <a:b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</a:b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represents a horizontal translation of </a:t>
                </a:r>
                <a:r>
                  <a:rPr lang="en-AU" sz="2800" i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c</a:t>
                </a: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units.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ctr">
                  <a:buFont typeface="Wingdings" pitchFamily="2" charset="2"/>
                  <a:buChar char=""/>
                </a:pP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translation left (negative </a:t>
                </a:r>
                <a:r>
                  <a:rPr lang="en-AU" sz="2800" i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x</a:t>
                </a: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direction).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ctr">
                  <a:buFont typeface="Wingdings" pitchFamily="2" charset="2"/>
                  <a:buChar char=""/>
                </a:pP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AU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&lt;0</m:t>
                    </m:r>
                  </m:oMath>
                </a14:m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translation right (positive </a:t>
                </a:r>
                <a:r>
                  <a:rPr lang="en-AU" sz="2800" i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x</a:t>
                </a:r>
                <a:r>
                  <a:rPr lang="en-AU" sz="2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direction).</a:t>
                </a:r>
                <a:endParaRPr lang="en-A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C3C8C1-A22B-B94F-B4E1-038CC361E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" y="877330"/>
                <a:ext cx="12122726" cy="4892045"/>
              </a:xfrm>
              <a:prstGeom prst="rect">
                <a:avLst/>
              </a:prstGeom>
              <a:blipFill rotWithShape="0">
                <a:blip r:embed="rId2"/>
                <a:stretch>
                  <a:fillRect l="-1056" t="-1372" b="-24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66149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9E1F-58ED-0A41-AE90-A74D42CEB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9" y="647420"/>
            <a:ext cx="12324928" cy="1285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Consider the two tables of values of below, representing two different but related exponential functions. Determine the transformation of the first table to the second. </a:t>
            </a:r>
          </a:p>
          <a:p>
            <a:pPr marL="0" indent="0">
              <a:buNone/>
            </a:pPr>
            <a:r>
              <a:rPr lang="en-AU" dirty="0"/>
              <a:t>Determine the equation of the first and second table.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4BC6C3B-C2F2-DA43-BCCF-952BF92F9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049186"/>
                  </p:ext>
                </p:extLst>
              </p:nvPr>
            </p:nvGraphicFramePr>
            <p:xfrm>
              <a:off x="254064" y="1995354"/>
              <a:ext cx="534606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49910">
                      <a:extLst>
                        <a:ext uri="{9D8B030D-6E8A-4147-A177-3AD203B41FA5}">
                          <a16:colId xmlns:a16="http://schemas.microsoft.com/office/drawing/2014/main" val="695823301"/>
                        </a:ext>
                      </a:extLst>
                    </a:gridCol>
                    <a:gridCol w="944245">
                      <a:extLst>
                        <a:ext uri="{9D8B030D-6E8A-4147-A177-3AD203B41FA5}">
                          <a16:colId xmlns:a16="http://schemas.microsoft.com/office/drawing/2014/main" val="2555555988"/>
                        </a:ext>
                      </a:extLst>
                    </a:gridCol>
                    <a:gridCol w="962660">
                      <a:extLst>
                        <a:ext uri="{9D8B030D-6E8A-4147-A177-3AD203B41FA5}">
                          <a16:colId xmlns:a16="http://schemas.microsoft.com/office/drawing/2014/main" val="1164095475"/>
                        </a:ext>
                      </a:extLst>
                    </a:gridCol>
                    <a:gridCol w="981075">
                      <a:extLst>
                        <a:ext uri="{9D8B030D-6E8A-4147-A177-3AD203B41FA5}">
                          <a16:colId xmlns:a16="http://schemas.microsoft.com/office/drawing/2014/main" val="133623977"/>
                        </a:ext>
                      </a:extLst>
                    </a:gridCol>
                    <a:gridCol w="981710">
                      <a:extLst>
                        <a:ext uri="{9D8B030D-6E8A-4147-A177-3AD203B41FA5}">
                          <a16:colId xmlns:a16="http://schemas.microsoft.com/office/drawing/2014/main" val="1092460755"/>
                        </a:ext>
                      </a:extLst>
                    </a:gridCol>
                    <a:gridCol w="926465">
                      <a:extLst>
                        <a:ext uri="{9D8B030D-6E8A-4147-A177-3AD203B41FA5}">
                          <a16:colId xmlns:a16="http://schemas.microsoft.com/office/drawing/2014/main" val="46305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5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599567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4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70141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4BC6C3B-C2F2-DA43-BCCF-952BF92F9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049186"/>
                  </p:ext>
                </p:extLst>
              </p:nvPr>
            </p:nvGraphicFramePr>
            <p:xfrm>
              <a:off x="254064" y="1995354"/>
              <a:ext cx="534606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49910">
                      <a:extLst>
                        <a:ext uri="{9D8B030D-6E8A-4147-A177-3AD203B41FA5}">
                          <a16:colId xmlns:a16="http://schemas.microsoft.com/office/drawing/2014/main" val="695823301"/>
                        </a:ext>
                      </a:extLst>
                    </a:gridCol>
                    <a:gridCol w="944245">
                      <a:extLst>
                        <a:ext uri="{9D8B030D-6E8A-4147-A177-3AD203B41FA5}">
                          <a16:colId xmlns:a16="http://schemas.microsoft.com/office/drawing/2014/main" val="2555555988"/>
                        </a:ext>
                      </a:extLst>
                    </a:gridCol>
                    <a:gridCol w="962660">
                      <a:extLst>
                        <a:ext uri="{9D8B030D-6E8A-4147-A177-3AD203B41FA5}">
                          <a16:colId xmlns:a16="http://schemas.microsoft.com/office/drawing/2014/main" val="1164095475"/>
                        </a:ext>
                      </a:extLst>
                    </a:gridCol>
                    <a:gridCol w="981075">
                      <a:extLst>
                        <a:ext uri="{9D8B030D-6E8A-4147-A177-3AD203B41FA5}">
                          <a16:colId xmlns:a16="http://schemas.microsoft.com/office/drawing/2014/main" val="133623977"/>
                        </a:ext>
                      </a:extLst>
                    </a:gridCol>
                    <a:gridCol w="981710">
                      <a:extLst>
                        <a:ext uri="{9D8B030D-6E8A-4147-A177-3AD203B41FA5}">
                          <a16:colId xmlns:a16="http://schemas.microsoft.com/office/drawing/2014/main" val="1092460755"/>
                        </a:ext>
                      </a:extLst>
                    </a:gridCol>
                    <a:gridCol w="926465">
                      <a:extLst>
                        <a:ext uri="{9D8B030D-6E8A-4147-A177-3AD203B41FA5}">
                          <a16:colId xmlns:a16="http://schemas.microsoft.com/office/drawing/2014/main" val="463058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111" t="-24590" r="-880000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5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599567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111" t="-126667" r="-880000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4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70141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9933370-EF8C-0D47-AD7D-7F8C6868C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950988"/>
                  </p:ext>
                </p:extLst>
              </p:nvPr>
            </p:nvGraphicFramePr>
            <p:xfrm>
              <a:off x="254063" y="4295007"/>
              <a:ext cx="534606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49910">
                      <a:extLst>
                        <a:ext uri="{9D8B030D-6E8A-4147-A177-3AD203B41FA5}">
                          <a16:colId xmlns:a16="http://schemas.microsoft.com/office/drawing/2014/main" val="3517533954"/>
                        </a:ext>
                      </a:extLst>
                    </a:gridCol>
                    <a:gridCol w="944245">
                      <a:extLst>
                        <a:ext uri="{9D8B030D-6E8A-4147-A177-3AD203B41FA5}">
                          <a16:colId xmlns:a16="http://schemas.microsoft.com/office/drawing/2014/main" val="550104029"/>
                        </a:ext>
                      </a:extLst>
                    </a:gridCol>
                    <a:gridCol w="962660">
                      <a:extLst>
                        <a:ext uri="{9D8B030D-6E8A-4147-A177-3AD203B41FA5}">
                          <a16:colId xmlns:a16="http://schemas.microsoft.com/office/drawing/2014/main" val="2251987140"/>
                        </a:ext>
                      </a:extLst>
                    </a:gridCol>
                    <a:gridCol w="981075">
                      <a:extLst>
                        <a:ext uri="{9D8B030D-6E8A-4147-A177-3AD203B41FA5}">
                          <a16:colId xmlns:a16="http://schemas.microsoft.com/office/drawing/2014/main" val="2720761404"/>
                        </a:ext>
                      </a:extLst>
                    </a:gridCol>
                    <a:gridCol w="981710">
                      <a:extLst>
                        <a:ext uri="{9D8B030D-6E8A-4147-A177-3AD203B41FA5}">
                          <a16:colId xmlns:a16="http://schemas.microsoft.com/office/drawing/2014/main" val="412039549"/>
                        </a:ext>
                      </a:extLst>
                    </a:gridCol>
                    <a:gridCol w="926465">
                      <a:extLst>
                        <a:ext uri="{9D8B030D-6E8A-4147-A177-3AD203B41FA5}">
                          <a16:colId xmlns:a16="http://schemas.microsoft.com/office/drawing/2014/main" val="16069449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4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38403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20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36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0036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9933370-EF8C-0D47-AD7D-7F8C6868C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950988"/>
                  </p:ext>
                </p:extLst>
              </p:nvPr>
            </p:nvGraphicFramePr>
            <p:xfrm>
              <a:off x="254063" y="4295007"/>
              <a:ext cx="534606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49910">
                      <a:extLst>
                        <a:ext uri="{9D8B030D-6E8A-4147-A177-3AD203B41FA5}">
                          <a16:colId xmlns:a16="http://schemas.microsoft.com/office/drawing/2014/main" val="3517533954"/>
                        </a:ext>
                      </a:extLst>
                    </a:gridCol>
                    <a:gridCol w="944245">
                      <a:extLst>
                        <a:ext uri="{9D8B030D-6E8A-4147-A177-3AD203B41FA5}">
                          <a16:colId xmlns:a16="http://schemas.microsoft.com/office/drawing/2014/main" val="550104029"/>
                        </a:ext>
                      </a:extLst>
                    </a:gridCol>
                    <a:gridCol w="962660">
                      <a:extLst>
                        <a:ext uri="{9D8B030D-6E8A-4147-A177-3AD203B41FA5}">
                          <a16:colId xmlns:a16="http://schemas.microsoft.com/office/drawing/2014/main" val="2251987140"/>
                        </a:ext>
                      </a:extLst>
                    </a:gridCol>
                    <a:gridCol w="981075">
                      <a:extLst>
                        <a:ext uri="{9D8B030D-6E8A-4147-A177-3AD203B41FA5}">
                          <a16:colId xmlns:a16="http://schemas.microsoft.com/office/drawing/2014/main" val="2720761404"/>
                        </a:ext>
                      </a:extLst>
                    </a:gridCol>
                    <a:gridCol w="981710">
                      <a:extLst>
                        <a:ext uri="{9D8B030D-6E8A-4147-A177-3AD203B41FA5}">
                          <a16:colId xmlns:a16="http://schemas.microsoft.com/office/drawing/2014/main" val="412039549"/>
                        </a:ext>
                      </a:extLst>
                    </a:gridCol>
                    <a:gridCol w="926465">
                      <a:extLst>
                        <a:ext uri="{9D8B030D-6E8A-4147-A177-3AD203B41FA5}">
                          <a16:colId xmlns:a16="http://schemas.microsoft.com/office/drawing/2014/main" val="160694494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111" t="-24590" r="-880000" b="-1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4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38403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111" t="-126667" r="-880000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20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36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0036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423B7-350A-9617-70ED-FCE710C1AC20}"/>
              </a:ext>
            </a:extLst>
          </p:cNvPr>
          <p:cNvGrpSpPr/>
          <p:nvPr/>
        </p:nvGrpSpPr>
        <p:grpSpPr>
          <a:xfrm>
            <a:off x="1340575" y="2749195"/>
            <a:ext cx="646200" cy="474120"/>
            <a:chOff x="1423702" y="3615371"/>
            <a:chExt cx="64620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8AE7AF-0A95-8763-9B0C-36C1A3DDDC67}"/>
                    </a:ext>
                  </a:extLst>
                </p14:cNvPr>
                <p14:cNvContentPartPr/>
                <p14:nvPr/>
              </p14:nvContentPartPr>
              <p14:xfrm>
                <a:off x="1423702" y="3703571"/>
                <a:ext cx="608760" cy="175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8AE7AF-0A95-8763-9B0C-36C1A3DDD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5062" y="3694931"/>
                  <a:ext cx="626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2D41E6-D16C-DEF8-3DBD-EE6EBFC3497F}"/>
                    </a:ext>
                  </a:extLst>
                </p14:cNvPr>
                <p14:cNvContentPartPr/>
                <p14:nvPr/>
              </p14:nvContentPartPr>
              <p14:xfrm>
                <a:off x="1954702" y="3615371"/>
                <a:ext cx="115200" cy="21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2D41E6-D16C-DEF8-3DBD-EE6EBFC349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6062" y="3606731"/>
                  <a:ext cx="13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63D2D2-E769-DA55-E27E-A50810A6AE10}"/>
                    </a:ext>
                  </a:extLst>
                </p14:cNvPr>
                <p14:cNvContentPartPr/>
                <p14:nvPr/>
              </p14:nvContentPartPr>
              <p14:xfrm>
                <a:off x="1710622" y="3972131"/>
                <a:ext cx="90360" cy="87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63D2D2-E769-DA55-E27E-A50810A6AE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1622" y="3963491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8A3F97-07C9-9F6F-D4E7-D8FEB4ABC9F9}"/>
                    </a:ext>
                  </a:extLst>
                </p14:cNvPr>
                <p14:cNvContentPartPr/>
                <p14:nvPr/>
              </p14:nvContentPartPr>
              <p14:xfrm>
                <a:off x="1750222" y="3957731"/>
                <a:ext cx="3384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8A3F97-07C9-9F6F-D4E7-D8FEB4ABC9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1222" y="3948731"/>
                  <a:ext cx="51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FE9993-7D86-BF73-B601-835CFF984F7A}"/>
                    </a:ext>
                  </a:extLst>
                </p14:cNvPr>
                <p14:cNvContentPartPr/>
                <p14:nvPr/>
              </p14:nvContentPartPr>
              <p14:xfrm>
                <a:off x="1860022" y="3935771"/>
                <a:ext cx="194400" cy="153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FE9993-7D86-BF73-B601-835CFF984F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1382" y="3926771"/>
                  <a:ext cx="212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86FA5-31DE-A62A-C920-C73A9A1CDC09}"/>
              </a:ext>
            </a:extLst>
          </p:cNvPr>
          <p:cNvGrpSpPr/>
          <p:nvPr/>
        </p:nvGrpSpPr>
        <p:grpSpPr>
          <a:xfrm>
            <a:off x="2440735" y="2748475"/>
            <a:ext cx="478080" cy="457560"/>
            <a:chOff x="2523862" y="3614651"/>
            <a:chExt cx="4780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47C688-CDD5-2C76-C35A-18A35854A663}"/>
                    </a:ext>
                  </a:extLst>
                </p14:cNvPr>
                <p14:cNvContentPartPr/>
                <p14:nvPr/>
              </p14:nvContentPartPr>
              <p14:xfrm>
                <a:off x="2523862" y="3648851"/>
                <a:ext cx="367200" cy="141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47C688-CDD5-2C76-C35A-18A35854A6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5222" y="3640211"/>
                  <a:ext cx="38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3B1604-8C6E-EDDD-5CC2-10A997F4FB67}"/>
                    </a:ext>
                  </a:extLst>
                </p14:cNvPr>
                <p14:cNvContentPartPr/>
                <p14:nvPr/>
              </p14:nvContentPartPr>
              <p14:xfrm>
                <a:off x="2843542" y="3614651"/>
                <a:ext cx="106560" cy="141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3B1604-8C6E-EDDD-5CC2-10A997F4FB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4542" y="3606011"/>
                  <a:ext cx="12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179C6E-A742-DC66-4D67-6E8A76123C6D}"/>
                    </a:ext>
                  </a:extLst>
                </p14:cNvPr>
                <p14:cNvContentPartPr/>
                <p14:nvPr/>
              </p14:nvContentPartPr>
              <p14:xfrm>
                <a:off x="2677942" y="3918851"/>
                <a:ext cx="101160" cy="99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179C6E-A742-DC66-4D67-6E8A76123C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8942" y="3910211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18AF10-7A0B-0125-9545-C4E272D622EE}"/>
                    </a:ext>
                  </a:extLst>
                </p14:cNvPr>
                <p14:cNvContentPartPr/>
                <p14:nvPr/>
              </p14:nvContentPartPr>
              <p14:xfrm>
                <a:off x="2707102" y="3912371"/>
                <a:ext cx="73440" cy="10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18AF10-7A0B-0125-9545-C4E272D622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102" y="3903371"/>
                  <a:ext cx="91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70CE93-521C-3643-1BF1-21D7D3F0D8D9}"/>
                    </a:ext>
                  </a:extLst>
                </p14:cNvPr>
                <p14:cNvContentPartPr/>
                <p14:nvPr/>
              </p14:nvContentPartPr>
              <p14:xfrm>
                <a:off x="2811862" y="3881771"/>
                <a:ext cx="190080" cy="19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70CE93-521C-3643-1BF1-21D7D3F0D8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3222" y="3873131"/>
                  <a:ext cx="20772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885B2-3660-6D97-2737-BEE66C301E80}"/>
                  </a:ext>
                </a:extLst>
              </p:cNvPr>
              <p:cNvSpPr txBox="1"/>
              <p:nvPr/>
            </p:nvSpPr>
            <p:spPr>
              <a:xfrm>
                <a:off x="6454408" y="2403159"/>
                <a:ext cx="1567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885B2-3660-6D97-2737-BEE66C30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08" y="2403159"/>
                <a:ext cx="1567745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F77CCFA-1C62-7847-69A7-CA12B4CCE3FC}"/>
              </a:ext>
            </a:extLst>
          </p:cNvPr>
          <p:cNvGrpSpPr/>
          <p:nvPr/>
        </p:nvGrpSpPr>
        <p:grpSpPr>
          <a:xfrm>
            <a:off x="665357" y="2829184"/>
            <a:ext cx="405360" cy="136800"/>
            <a:chOff x="640342" y="3749651"/>
            <a:chExt cx="40536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68B3E0-7459-C7CD-BD99-A51609F037EF}"/>
                    </a:ext>
                  </a:extLst>
                </p14:cNvPr>
                <p14:cNvContentPartPr/>
                <p14:nvPr/>
              </p14:nvContentPartPr>
              <p14:xfrm>
                <a:off x="656902" y="3749651"/>
                <a:ext cx="38880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68B3E0-7459-C7CD-BD99-A51609F037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902" y="3740651"/>
                  <a:ext cx="40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AF97D1-6888-129D-0CF7-27ECD4C355BD}"/>
                    </a:ext>
                  </a:extLst>
                </p14:cNvPr>
                <p14:cNvContentPartPr/>
                <p14:nvPr/>
              </p14:nvContentPartPr>
              <p14:xfrm>
                <a:off x="640342" y="3766571"/>
                <a:ext cx="198000" cy="1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AF97D1-6888-129D-0CF7-27ECD4C355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1342" y="3757571"/>
                  <a:ext cx="2156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1460CB-2DDE-8B77-D3F6-A8F788CEE9EF}"/>
              </a:ext>
            </a:extLst>
          </p:cNvPr>
          <p:cNvGrpSpPr/>
          <p:nvPr/>
        </p:nvGrpSpPr>
        <p:grpSpPr>
          <a:xfrm>
            <a:off x="649157" y="3000544"/>
            <a:ext cx="555480" cy="272520"/>
            <a:chOff x="624142" y="3921011"/>
            <a:chExt cx="5554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B7F7FE-81C7-2684-E530-2B15B824A4FD}"/>
                    </a:ext>
                  </a:extLst>
                </p14:cNvPr>
                <p14:cNvContentPartPr/>
                <p14:nvPr/>
              </p14:nvContentPartPr>
              <p14:xfrm>
                <a:off x="743302" y="3921011"/>
                <a:ext cx="6120" cy="5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B7F7FE-81C7-2684-E530-2B15B824A4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4302" y="3912371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56939AE-90FF-54E8-70FE-D1B762F4B699}"/>
                    </a:ext>
                  </a:extLst>
                </p14:cNvPr>
                <p14:cNvContentPartPr/>
                <p14:nvPr/>
              </p14:nvContentPartPr>
              <p14:xfrm>
                <a:off x="624142" y="4016051"/>
                <a:ext cx="231480" cy="48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56939AE-90FF-54E8-70FE-D1B762F4B69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502" y="4007051"/>
                  <a:ext cx="249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B1ECAC-26B0-6042-AE61-F60E1B1F5B9E}"/>
                    </a:ext>
                  </a:extLst>
                </p14:cNvPr>
                <p14:cNvContentPartPr/>
                <p14:nvPr/>
              </p14:nvContentPartPr>
              <p14:xfrm>
                <a:off x="796582" y="4173371"/>
                <a:ext cx="3960" cy="2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B1ECAC-26B0-6042-AE61-F60E1B1F5B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7582" y="4164731"/>
                  <a:ext cx="2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2DC2E1-322E-34F3-5BF1-E75B3AD71F75}"/>
                    </a:ext>
                  </a:extLst>
                </p14:cNvPr>
                <p14:cNvContentPartPr/>
                <p14:nvPr/>
              </p14:nvContentPartPr>
              <p14:xfrm>
                <a:off x="904942" y="3990851"/>
                <a:ext cx="274680" cy="174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2DC2E1-322E-34F3-5BF1-E75B3AD71F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6302" y="3982211"/>
                  <a:ext cx="29232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90001F-6E97-7AE6-32F0-989E026E33A1}"/>
                  </a:ext>
                </a:extLst>
              </p14:cNvPr>
              <p14:cNvContentPartPr/>
              <p14:nvPr/>
            </p14:nvContentPartPr>
            <p14:xfrm>
              <a:off x="658195" y="1681892"/>
              <a:ext cx="161280" cy="229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90001F-6E97-7AE6-32F0-989E026E33A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555" y="1673252"/>
                <a:ext cx="178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087118-816C-3B0F-5E9C-F2C760AE34EA}"/>
                  </a:ext>
                </a:extLst>
              </p:cNvPr>
              <p:cNvSpPr txBox="1"/>
              <p:nvPr/>
            </p:nvSpPr>
            <p:spPr>
              <a:xfrm>
                <a:off x="6468608" y="2772491"/>
                <a:ext cx="1567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087118-816C-3B0F-5E9C-F2C760AE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08" y="2772491"/>
                <a:ext cx="1567745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492D7D-6B5B-734E-A2CE-872F55C105F1}"/>
                  </a:ext>
                </a:extLst>
              </p:cNvPr>
              <p:cNvSpPr txBox="1"/>
              <p:nvPr/>
            </p:nvSpPr>
            <p:spPr>
              <a:xfrm>
                <a:off x="6545092" y="3156230"/>
                <a:ext cx="1567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492D7D-6B5B-734E-A2CE-872F55C10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092" y="3156230"/>
                <a:ext cx="1567745" cy="461665"/>
              </a:xfrm>
              <a:prstGeom prst="rect">
                <a:avLst/>
              </a:prstGeom>
              <a:blipFill>
                <a:blip r:embed="rId4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A6F721-A290-CF75-2D9E-C6E9508B2746}"/>
                  </a:ext>
                </a:extLst>
              </p14:cNvPr>
              <p14:cNvContentPartPr/>
              <p14:nvPr/>
            </p14:nvContentPartPr>
            <p14:xfrm>
              <a:off x="4081222" y="-483938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A6F721-A290-CF75-2D9E-C6E9508B274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72582" y="-4925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D4AF380-641F-1B87-359D-796B373D9800}"/>
              </a:ext>
            </a:extLst>
          </p:cNvPr>
          <p:cNvGrpSpPr/>
          <p:nvPr/>
        </p:nvGrpSpPr>
        <p:grpSpPr>
          <a:xfrm>
            <a:off x="1226782" y="3383542"/>
            <a:ext cx="434520" cy="681120"/>
            <a:chOff x="1226782" y="3383542"/>
            <a:chExt cx="43452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9C467D-0CF7-E4EB-AADD-655DF77751D0}"/>
                    </a:ext>
                  </a:extLst>
                </p14:cNvPr>
                <p14:cNvContentPartPr/>
                <p14:nvPr/>
              </p14:nvContentPartPr>
              <p14:xfrm>
                <a:off x="1287982" y="3383542"/>
                <a:ext cx="73440" cy="62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9C467D-0CF7-E4EB-AADD-655DF77751D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79342" y="3374542"/>
                  <a:ext cx="910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3AB313-E8FF-8119-9A88-14AD08B1C97D}"/>
                    </a:ext>
                  </a:extLst>
                </p14:cNvPr>
                <p14:cNvContentPartPr/>
                <p14:nvPr/>
              </p14:nvContentPartPr>
              <p14:xfrm>
                <a:off x="1226782" y="3937942"/>
                <a:ext cx="106920" cy="126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3AB313-E8FF-8119-9A88-14AD08B1C9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17782" y="3928942"/>
                  <a:ext cx="124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9FA305-4594-BB5C-DF23-812674B36EB6}"/>
                    </a:ext>
                  </a:extLst>
                </p14:cNvPr>
                <p14:cNvContentPartPr/>
                <p14:nvPr/>
              </p14:nvContentPartPr>
              <p14:xfrm>
                <a:off x="1400302" y="3704302"/>
                <a:ext cx="89280" cy="26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9FA305-4594-BB5C-DF23-812674B36E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91662" y="3695662"/>
                  <a:ext cx="106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B8A4CB-04C8-9346-5960-684560CC8831}"/>
                    </a:ext>
                  </a:extLst>
                </p14:cNvPr>
                <p14:cNvContentPartPr/>
                <p14:nvPr/>
              </p14:nvContentPartPr>
              <p14:xfrm>
                <a:off x="1439902" y="3632302"/>
                <a:ext cx="37440" cy="158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B8A4CB-04C8-9346-5960-684560CC88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30902" y="3623302"/>
                  <a:ext cx="55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8D1A49-10AE-F465-3B78-B8E2D29ED6FD}"/>
                    </a:ext>
                  </a:extLst>
                </p14:cNvPr>
                <p14:cNvContentPartPr/>
                <p14:nvPr/>
              </p14:nvContentPartPr>
              <p14:xfrm>
                <a:off x="1574182" y="3602422"/>
                <a:ext cx="87120" cy="20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8D1A49-10AE-F465-3B78-B8E2D29ED6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65182" y="3593422"/>
                  <a:ext cx="1047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64694A-49FB-718B-9CD3-B89395CC8B8B}"/>
              </a:ext>
            </a:extLst>
          </p:cNvPr>
          <p:cNvGrpSpPr/>
          <p:nvPr/>
        </p:nvGrpSpPr>
        <p:grpSpPr>
          <a:xfrm>
            <a:off x="2262862" y="3449782"/>
            <a:ext cx="415440" cy="551160"/>
            <a:chOff x="2262862" y="3449782"/>
            <a:chExt cx="41544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B239C8-FB21-8A85-181E-AF655C799FA2}"/>
                    </a:ext>
                  </a:extLst>
                </p14:cNvPr>
                <p14:cNvContentPartPr/>
                <p14:nvPr/>
              </p14:nvContentPartPr>
              <p14:xfrm>
                <a:off x="2294902" y="3449782"/>
                <a:ext cx="18000" cy="544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B239C8-FB21-8A85-181E-AF655C799F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85902" y="3441142"/>
                  <a:ext cx="356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44B1AD-50C5-D54D-F5C3-38F952EAD46B}"/>
                    </a:ext>
                  </a:extLst>
                </p14:cNvPr>
                <p14:cNvContentPartPr/>
                <p14:nvPr/>
              </p14:nvContentPartPr>
              <p14:xfrm>
                <a:off x="2262862" y="3875662"/>
                <a:ext cx="123840" cy="12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44B1AD-50C5-D54D-F5C3-38F952EAD46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53862" y="3867022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3C2BDD-B574-F64E-B3D0-A6A23EBF89FA}"/>
                    </a:ext>
                  </a:extLst>
                </p14:cNvPr>
                <p14:cNvContentPartPr/>
                <p14:nvPr/>
              </p14:nvContentPartPr>
              <p14:xfrm>
                <a:off x="2407582" y="3566062"/>
                <a:ext cx="111600" cy="149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3C2BDD-B574-F64E-B3D0-A6A23EBF89F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98942" y="3557062"/>
                  <a:ext cx="12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76AC34-52A1-BC19-DDF7-FE2CFF18D49C}"/>
                    </a:ext>
                  </a:extLst>
                </p14:cNvPr>
                <p14:cNvContentPartPr/>
                <p14:nvPr/>
              </p14:nvContentPartPr>
              <p14:xfrm>
                <a:off x="2563822" y="3522142"/>
                <a:ext cx="96120" cy="147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76AC34-52A1-BC19-DDF7-FE2CFF18D49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54822" y="3513142"/>
                  <a:ext cx="113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ADD765-2D4D-2CB5-BED6-2A04F9510DCA}"/>
                    </a:ext>
                  </a:extLst>
                </p14:cNvPr>
                <p14:cNvContentPartPr/>
                <p14:nvPr/>
              </p14:nvContentPartPr>
              <p14:xfrm>
                <a:off x="2641222" y="3530782"/>
                <a:ext cx="37080" cy="23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ADD765-2D4D-2CB5-BED6-2A04F9510D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32222" y="3521782"/>
                  <a:ext cx="547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ABCB71-FB27-A044-9DD4-2C5C29BA82F3}"/>
              </a:ext>
            </a:extLst>
          </p:cNvPr>
          <p:cNvGrpSpPr/>
          <p:nvPr/>
        </p:nvGrpSpPr>
        <p:grpSpPr>
          <a:xfrm>
            <a:off x="3240982" y="3436102"/>
            <a:ext cx="447480" cy="549000"/>
            <a:chOff x="3240982" y="3436102"/>
            <a:chExt cx="44748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FB4B46-C076-D0EA-9EFA-F1C2D44B92D3}"/>
                    </a:ext>
                  </a:extLst>
                </p14:cNvPr>
                <p14:cNvContentPartPr/>
                <p14:nvPr/>
              </p14:nvContentPartPr>
              <p14:xfrm>
                <a:off x="3260062" y="3436102"/>
                <a:ext cx="39600" cy="49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FB4B46-C076-D0EA-9EFA-F1C2D44B92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1062" y="3427102"/>
                  <a:ext cx="572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DDEE03-A595-10C3-FF03-DE8E34E93256}"/>
                    </a:ext>
                  </a:extLst>
                </p14:cNvPr>
                <p14:cNvContentPartPr/>
                <p14:nvPr/>
              </p14:nvContentPartPr>
              <p14:xfrm>
                <a:off x="3240982" y="3835702"/>
                <a:ext cx="123480" cy="14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DDEE03-A595-10C3-FF03-DE8E34E932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2342" y="3826702"/>
                  <a:ext cx="141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630EF1-4675-E2A1-9050-AAC73BDD3A5E}"/>
                    </a:ext>
                  </a:extLst>
                </p14:cNvPr>
                <p14:cNvContentPartPr/>
                <p14:nvPr/>
              </p14:nvContentPartPr>
              <p14:xfrm>
                <a:off x="3413782" y="3635902"/>
                <a:ext cx="77760" cy="161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630EF1-4675-E2A1-9050-AAC73BDD3A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05142" y="3626902"/>
                  <a:ext cx="95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4CB9A9-5A5F-8FE4-D900-A793F6AF19AE}"/>
                    </a:ext>
                  </a:extLst>
                </p14:cNvPr>
                <p14:cNvContentPartPr/>
                <p14:nvPr/>
              </p14:nvContentPartPr>
              <p14:xfrm>
                <a:off x="3556702" y="3593422"/>
                <a:ext cx="114120" cy="14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4CB9A9-5A5F-8FE4-D900-A793F6AF19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48062" y="3584782"/>
                  <a:ext cx="131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3008877-2C1B-3FC5-2E60-04B68E0E1911}"/>
                    </a:ext>
                  </a:extLst>
                </p14:cNvPr>
                <p14:cNvContentPartPr/>
                <p14:nvPr/>
              </p14:nvContentPartPr>
              <p14:xfrm>
                <a:off x="3634822" y="3624742"/>
                <a:ext cx="53640" cy="192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3008877-2C1B-3FC5-2E60-04B68E0E19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26182" y="3616102"/>
                  <a:ext cx="712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FA898F-90BE-CF7E-7A0E-0C8293CEE7FA}"/>
              </a:ext>
            </a:extLst>
          </p:cNvPr>
          <p:cNvGrpSpPr/>
          <p:nvPr/>
        </p:nvGrpSpPr>
        <p:grpSpPr>
          <a:xfrm>
            <a:off x="1384462" y="5100742"/>
            <a:ext cx="776520" cy="568800"/>
            <a:chOff x="1384462" y="5100742"/>
            <a:chExt cx="77652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309384-DFD4-48D6-65FC-47D87CFEB2ED}"/>
                    </a:ext>
                  </a:extLst>
                </p14:cNvPr>
                <p14:cNvContentPartPr/>
                <p14:nvPr/>
              </p14:nvContentPartPr>
              <p14:xfrm>
                <a:off x="1384462" y="5224222"/>
                <a:ext cx="697320" cy="19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309384-DFD4-48D6-65FC-47D87CFEB2E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5462" y="5215222"/>
                  <a:ext cx="714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7DA286-EFC2-6133-74A4-8120362431EE}"/>
                    </a:ext>
                  </a:extLst>
                </p14:cNvPr>
                <p14:cNvContentPartPr/>
                <p14:nvPr/>
              </p14:nvContentPartPr>
              <p14:xfrm>
                <a:off x="2014102" y="5100742"/>
                <a:ext cx="146880" cy="223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7DA286-EFC2-6133-74A4-8120362431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05462" y="5091742"/>
                  <a:ext cx="16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0FCDFE-CF18-1D46-F148-78A5B951841B}"/>
                    </a:ext>
                  </a:extLst>
                </p14:cNvPr>
                <p14:cNvContentPartPr/>
                <p14:nvPr/>
              </p14:nvContentPartPr>
              <p14:xfrm>
                <a:off x="1635382" y="5563702"/>
                <a:ext cx="95400" cy="2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0FCDFE-CF18-1D46-F148-78A5B951841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26382" y="5555062"/>
                  <a:ext cx="11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89E3F0-18A7-F638-56AC-18FF3A5A1C4A}"/>
                    </a:ext>
                  </a:extLst>
                </p14:cNvPr>
                <p14:cNvContentPartPr/>
                <p14:nvPr/>
              </p14:nvContentPartPr>
              <p14:xfrm>
                <a:off x="1698742" y="5502502"/>
                <a:ext cx="39600" cy="151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89E3F0-18A7-F638-56AC-18FF3A5A1C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90102" y="5493862"/>
                  <a:ext cx="57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9F2801-F810-5705-3841-3B9205BC55AC}"/>
                    </a:ext>
                  </a:extLst>
                </p14:cNvPr>
                <p14:cNvContentPartPr/>
                <p14:nvPr/>
              </p14:nvContentPartPr>
              <p14:xfrm>
                <a:off x="1777582" y="5498182"/>
                <a:ext cx="217080" cy="171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9F2801-F810-5705-3841-3B9205BC55A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68942" y="5489542"/>
                  <a:ext cx="23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5501C-63F4-82E5-FDAC-222D4E3D5143}"/>
              </a:ext>
            </a:extLst>
          </p:cNvPr>
          <p:cNvGrpSpPr/>
          <p:nvPr/>
        </p:nvGrpSpPr>
        <p:grpSpPr>
          <a:xfrm>
            <a:off x="2424502" y="5137822"/>
            <a:ext cx="687600" cy="549720"/>
            <a:chOff x="2424502" y="5137822"/>
            <a:chExt cx="687600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C69EFBB-8D43-4C06-92D4-E33F5904AB24}"/>
                    </a:ext>
                  </a:extLst>
                </p14:cNvPr>
                <p14:cNvContentPartPr/>
                <p14:nvPr/>
              </p14:nvContentPartPr>
              <p14:xfrm>
                <a:off x="2424502" y="5210182"/>
                <a:ext cx="603000" cy="18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C69EFBB-8D43-4C06-92D4-E33F5904AB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15862" y="5201182"/>
                  <a:ext cx="620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01D604-2503-399F-DCE0-C629E5107354}"/>
                    </a:ext>
                  </a:extLst>
                </p14:cNvPr>
                <p14:cNvContentPartPr/>
                <p14:nvPr/>
              </p14:nvContentPartPr>
              <p14:xfrm>
                <a:off x="2965942" y="5137822"/>
                <a:ext cx="146160" cy="20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01D604-2503-399F-DCE0-C629E510735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56942" y="5128822"/>
                  <a:ext cx="163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47F6300-C17E-73D0-99DB-F741336E15C4}"/>
                    </a:ext>
                  </a:extLst>
                </p14:cNvPr>
                <p14:cNvContentPartPr/>
                <p14:nvPr/>
              </p14:nvContentPartPr>
              <p14:xfrm>
                <a:off x="2600542" y="5541382"/>
                <a:ext cx="89280" cy="26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47F6300-C17E-73D0-99DB-F741336E15C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91542" y="5532382"/>
                  <a:ext cx="106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EECA92-CA5F-E7F4-2AA9-4D1CCF8079C9}"/>
                    </a:ext>
                  </a:extLst>
                </p14:cNvPr>
                <p14:cNvContentPartPr/>
                <p14:nvPr/>
              </p14:nvContentPartPr>
              <p14:xfrm>
                <a:off x="2667862" y="5502502"/>
                <a:ext cx="28080" cy="185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EECA92-CA5F-E7F4-2AA9-4D1CCF8079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58862" y="5493862"/>
                  <a:ext cx="45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D23EB3-9B77-6AF3-A146-BE055225305B}"/>
                    </a:ext>
                  </a:extLst>
                </p14:cNvPr>
                <p14:cNvContentPartPr/>
                <p14:nvPr/>
              </p14:nvContentPartPr>
              <p14:xfrm>
                <a:off x="2769022" y="5479822"/>
                <a:ext cx="105840" cy="205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D23EB3-9B77-6AF3-A146-BE05522530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60382" y="5471182"/>
                  <a:ext cx="1234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43621BB-214A-E01C-2930-29745B0FABFA}"/>
              </a:ext>
            </a:extLst>
          </p:cNvPr>
          <p:cNvGrpSpPr/>
          <p:nvPr/>
        </p:nvGrpSpPr>
        <p:grpSpPr>
          <a:xfrm>
            <a:off x="3453382" y="5107942"/>
            <a:ext cx="686160" cy="273960"/>
            <a:chOff x="3453382" y="5107942"/>
            <a:chExt cx="6861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7A3C43-8E2F-D566-760A-ACA6383C9DA6}"/>
                    </a:ext>
                  </a:extLst>
                </p14:cNvPr>
                <p14:cNvContentPartPr/>
                <p14:nvPr/>
              </p14:nvContentPartPr>
              <p14:xfrm>
                <a:off x="3453382" y="5206582"/>
                <a:ext cx="637560" cy="175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7A3C43-8E2F-D566-760A-ACA6383C9D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4382" y="5197942"/>
                  <a:ext cx="65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95B23C-6D0D-E041-19CA-5D92FF902443}"/>
                    </a:ext>
                  </a:extLst>
                </p14:cNvPr>
                <p14:cNvContentPartPr/>
                <p14:nvPr/>
              </p14:nvContentPartPr>
              <p14:xfrm>
                <a:off x="4043422" y="5107942"/>
                <a:ext cx="96120" cy="198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95B23C-6D0D-E041-19CA-5D92FF90244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34422" y="5098942"/>
                  <a:ext cx="1137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2E4A5E1-1057-8B9E-5587-92E5E0B59AF7}"/>
              </a:ext>
            </a:extLst>
          </p:cNvPr>
          <p:cNvGrpSpPr/>
          <p:nvPr/>
        </p:nvGrpSpPr>
        <p:grpSpPr>
          <a:xfrm>
            <a:off x="3572182" y="5493862"/>
            <a:ext cx="318600" cy="217800"/>
            <a:chOff x="3572182" y="5493862"/>
            <a:chExt cx="31860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61F1EC-CD74-1687-F985-4F5FCC115855}"/>
                    </a:ext>
                  </a:extLst>
                </p14:cNvPr>
                <p14:cNvContentPartPr/>
                <p14:nvPr/>
              </p14:nvContentPartPr>
              <p14:xfrm>
                <a:off x="3572182" y="5601502"/>
                <a:ext cx="120600" cy="5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61F1EC-CD74-1687-F985-4F5FCC1158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63182" y="5592862"/>
                  <a:ext cx="138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9476E7-1EEA-F6B8-9404-12E6B0057929}"/>
                    </a:ext>
                  </a:extLst>
                </p14:cNvPr>
                <p14:cNvContentPartPr/>
                <p14:nvPr/>
              </p14:nvContentPartPr>
              <p14:xfrm>
                <a:off x="3643102" y="5522302"/>
                <a:ext cx="57960" cy="173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9476E7-1EEA-F6B8-9404-12E6B005792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4102" y="5513302"/>
                  <a:ext cx="75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72DEE3-4EB7-5548-C5F1-7ED4BE879B22}"/>
                    </a:ext>
                  </a:extLst>
                </p14:cNvPr>
                <p14:cNvContentPartPr/>
                <p14:nvPr/>
              </p14:nvContentPartPr>
              <p14:xfrm>
                <a:off x="3757582" y="5493862"/>
                <a:ext cx="133200" cy="217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72DEE3-4EB7-5548-C5F1-7ED4BE879B2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48582" y="5484862"/>
                  <a:ext cx="1508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1DF343-3969-5EC0-F51D-A3BE68FDA946}"/>
              </a:ext>
            </a:extLst>
          </p:cNvPr>
          <p:cNvGrpSpPr/>
          <p:nvPr/>
        </p:nvGrpSpPr>
        <p:grpSpPr>
          <a:xfrm>
            <a:off x="4438702" y="5132782"/>
            <a:ext cx="671760" cy="524520"/>
            <a:chOff x="4438702" y="5132782"/>
            <a:chExt cx="67176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859F8D-2F16-E16C-1BB9-AB0471CA8345}"/>
                    </a:ext>
                  </a:extLst>
                </p14:cNvPr>
                <p14:cNvContentPartPr/>
                <p14:nvPr/>
              </p14:nvContentPartPr>
              <p14:xfrm>
                <a:off x="4438702" y="5139262"/>
                <a:ext cx="600120" cy="206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859F8D-2F16-E16C-1BB9-AB0471CA834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30062" y="5130622"/>
                  <a:ext cx="61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5F88E7-C997-975F-2A12-FD84462025BC}"/>
                    </a:ext>
                  </a:extLst>
                </p14:cNvPr>
                <p14:cNvContentPartPr/>
                <p14:nvPr/>
              </p14:nvContentPartPr>
              <p14:xfrm>
                <a:off x="4996702" y="5132782"/>
                <a:ext cx="113760" cy="195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5F88E7-C997-975F-2A12-FD84462025B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88062" y="5123782"/>
                  <a:ext cx="13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6B2967F-6522-A085-D9AC-A79C7A48C3FB}"/>
                    </a:ext>
                  </a:extLst>
                </p14:cNvPr>
                <p14:cNvContentPartPr/>
                <p14:nvPr/>
              </p14:nvContentPartPr>
              <p14:xfrm>
                <a:off x="4610062" y="5434102"/>
                <a:ext cx="103320" cy="147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6B2967F-6522-A085-D9AC-A79C7A48C3F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01422" y="5425102"/>
                  <a:ext cx="120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2E962AA-9B9B-779C-401B-B6419E5B670C}"/>
                    </a:ext>
                  </a:extLst>
                </p14:cNvPr>
                <p14:cNvContentPartPr/>
                <p14:nvPr/>
              </p14:nvContentPartPr>
              <p14:xfrm>
                <a:off x="4799782" y="5392342"/>
                <a:ext cx="57240" cy="217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2E962AA-9B9B-779C-401B-B6419E5B67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91142" y="5383702"/>
                  <a:ext cx="74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1361ACD-FB03-F27A-9802-87396BB08B67}"/>
                    </a:ext>
                  </a:extLst>
                </p14:cNvPr>
                <p14:cNvContentPartPr/>
                <p14:nvPr/>
              </p14:nvContentPartPr>
              <p14:xfrm>
                <a:off x="4907782" y="5422222"/>
                <a:ext cx="142200" cy="23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1361ACD-FB03-F27A-9802-87396BB08B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99142" y="5413582"/>
                  <a:ext cx="1598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39FC502-70B8-D1EF-AD91-889834DBD68B}"/>
                  </a:ext>
                </a:extLst>
              </p14:cNvPr>
              <p14:cNvContentPartPr/>
              <p14:nvPr/>
            </p14:nvContentPartPr>
            <p14:xfrm>
              <a:off x="1874062" y="5924062"/>
              <a:ext cx="878760" cy="175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39FC502-70B8-D1EF-AD91-889834DBD68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865062" y="5915422"/>
                <a:ext cx="89640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176D643-A94C-4454-4A64-59410891BEEF}"/>
              </a:ext>
            </a:extLst>
          </p:cNvPr>
          <p:cNvGrpSpPr/>
          <p:nvPr/>
        </p:nvGrpSpPr>
        <p:grpSpPr>
          <a:xfrm>
            <a:off x="2160622" y="6208102"/>
            <a:ext cx="497880" cy="233640"/>
            <a:chOff x="2160622" y="6208102"/>
            <a:chExt cx="49788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B37FD4-F5D3-20B6-383D-3ABB1DBE1CA9}"/>
                    </a:ext>
                  </a:extLst>
                </p14:cNvPr>
                <p14:cNvContentPartPr/>
                <p14:nvPr/>
              </p14:nvContentPartPr>
              <p14:xfrm>
                <a:off x="2160622" y="6208102"/>
                <a:ext cx="124200" cy="176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B37FD4-F5D3-20B6-383D-3ABB1DBE1C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51622" y="6199102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9464E0-CB5E-3A38-CEA1-973012EAC461}"/>
                    </a:ext>
                  </a:extLst>
                </p14:cNvPr>
                <p14:cNvContentPartPr/>
                <p14:nvPr/>
              </p14:nvContentPartPr>
              <p14:xfrm>
                <a:off x="2231182" y="6210262"/>
                <a:ext cx="47880" cy="16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9464E0-CB5E-3A38-CEA1-973012EAC4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22542" y="6201262"/>
                  <a:ext cx="65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085E95-89E7-3984-6553-8F6B92B4465D}"/>
                    </a:ext>
                  </a:extLst>
                </p14:cNvPr>
                <p14:cNvContentPartPr/>
                <p14:nvPr/>
              </p14:nvContentPartPr>
              <p14:xfrm>
                <a:off x="2365462" y="6217102"/>
                <a:ext cx="293040" cy="224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085E95-89E7-3984-6553-8F6B92B4465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56822" y="6208102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B524953-6673-8BE7-AC3C-D4DAC15B6BD0}"/>
                  </a:ext>
                </a:extLst>
              </p14:cNvPr>
              <p14:cNvContentPartPr/>
              <p14:nvPr/>
            </p14:nvContentPartPr>
            <p14:xfrm>
              <a:off x="2991502" y="5897062"/>
              <a:ext cx="794160" cy="1566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B524953-6673-8BE7-AC3C-D4DAC15B6BD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82502" y="5888422"/>
                <a:ext cx="81180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67E0D3A-D0D2-FDDA-D4A8-DF6C0B29FF87}"/>
              </a:ext>
            </a:extLst>
          </p:cNvPr>
          <p:cNvGrpSpPr/>
          <p:nvPr/>
        </p:nvGrpSpPr>
        <p:grpSpPr>
          <a:xfrm>
            <a:off x="3243862" y="6223942"/>
            <a:ext cx="539280" cy="177480"/>
            <a:chOff x="3243862" y="6223942"/>
            <a:chExt cx="53928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D63BD3-E614-96FA-67F4-CDADEA8CA1B3}"/>
                    </a:ext>
                  </a:extLst>
                </p14:cNvPr>
                <p14:cNvContentPartPr/>
                <p14:nvPr/>
              </p14:nvContentPartPr>
              <p14:xfrm>
                <a:off x="3243862" y="6223942"/>
                <a:ext cx="158760" cy="160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D63BD3-E614-96FA-67F4-CDADEA8CA1B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35222" y="6215302"/>
                  <a:ext cx="17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969B8C5-BB3F-740F-BA30-D2F08EC3926D}"/>
                    </a:ext>
                  </a:extLst>
                </p14:cNvPr>
                <p14:cNvContentPartPr/>
                <p14:nvPr/>
              </p14:nvContentPartPr>
              <p14:xfrm>
                <a:off x="3337462" y="6255262"/>
                <a:ext cx="90720" cy="129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969B8C5-BB3F-740F-BA30-D2F08EC3926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28822" y="6246622"/>
                  <a:ext cx="10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5D41DE1-F7BC-51E2-C541-BFBEF83BB1A8}"/>
                    </a:ext>
                  </a:extLst>
                </p14:cNvPr>
                <p14:cNvContentPartPr/>
                <p14:nvPr/>
              </p14:nvContentPartPr>
              <p14:xfrm>
                <a:off x="3500542" y="6232582"/>
                <a:ext cx="282600" cy="16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5D41DE1-F7BC-51E2-C541-BFBEF83BB1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91902" y="6223942"/>
                  <a:ext cx="30024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3F7F6F-91BA-AD0B-0D26-07618458A53E}"/>
                  </a:ext>
                </a:extLst>
              </p14:cNvPr>
              <p14:cNvContentPartPr/>
              <p14:nvPr/>
            </p14:nvContentPartPr>
            <p14:xfrm>
              <a:off x="4112542" y="5817142"/>
              <a:ext cx="749160" cy="187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3F7F6F-91BA-AD0B-0D26-07618458A53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03902" y="5808142"/>
                <a:ext cx="76680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CA445BC-1DCF-656A-0DD9-9686D17DE02A}"/>
              </a:ext>
            </a:extLst>
          </p:cNvPr>
          <p:cNvGrpSpPr/>
          <p:nvPr/>
        </p:nvGrpSpPr>
        <p:grpSpPr>
          <a:xfrm>
            <a:off x="4345462" y="6145102"/>
            <a:ext cx="379800" cy="182880"/>
            <a:chOff x="4345462" y="6145102"/>
            <a:chExt cx="37980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6985FB-3592-52E5-EE98-6D9CF79465B1}"/>
                    </a:ext>
                  </a:extLst>
                </p14:cNvPr>
                <p14:cNvContentPartPr/>
                <p14:nvPr/>
              </p14:nvContentPartPr>
              <p14:xfrm>
                <a:off x="4345462" y="6164182"/>
                <a:ext cx="101160" cy="121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6985FB-3592-52E5-EE98-6D9CF79465B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6462" y="6155542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4582C8-10C9-DE5D-FBAA-50508FF5848A}"/>
                    </a:ext>
                  </a:extLst>
                </p14:cNvPr>
                <p14:cNvContentPartPr/>
                <p14:nvPr/>
              </p14:nvContentPartPr>
              <p14:xfrm>
                <a:off x="4400902" y="6145102"/>
                <a:ext cx="45720" cy="154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4582C8-10C9-DE5D-FBAA-50508FF5848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91902" y="6136462"/>
                  <a:ext cx="63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40F91D-1AF6-EDDF-730A-6A5D7799495C}"/>
                    </a:ext>
                  </a:extLst>
                </p14:cNvPr>
                <p14:cNvContentPartPr/>
                <p14:nvPr/>
              </p14:nvContentPartPr>
              <p14:xfrm>
                <a:off x="4501702" y="6145822"/>
                <a:ext cx="223560" cy="18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40F91D-1AF6-EDDF-730A-6A5D779949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92702" y="6136822"/>
                  <a:ext cx="24120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83E6C5-C59C-50D9-618E-0A51EB907257}"/>
                  </a:ext>
                </a:extLst>
              </p:cNvPr>
              <p:cNvSpPr txBox="1"/>
              <p:nvPr/>
            </p:nvSpPr>
            <p:spPr>
              <a:xfrm>
                <a:off x="6468608" y="4741669"/>
                <a:ext cx="1768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83E6C5-C59C-50D9-618E-0A51EB90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08" y="4741669"/>
                <a:ext cx="1768680" cy="461665"/>
              </a:xfrm>
              <a:prstGeom prst="rect">
                <a:avLst/>
              </a:prstGeom>
              <a:blipFill>
                <a:blip r:embed="rId13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4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0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A6F721-A290-CF75-2D9E-C6E9508B2746}"/>
                  </a:ext>
                </a:extLst>
              </p14:cNvPr>
              <p14:cNvContentPartPr/>
              <p14:nvPr/>
            </p14:nvContentPartPr>
            <p14:xfrm>
              <a:off x="4081222" y="-483938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A6F721-A290-CF75-2D9E-C6E9508B27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222" y="-49293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6D0704C8-2708-DB99-A036-E8DC8D14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428" y="762835"/>
            <a:ext cx="6237240" cy="4162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0159DC-7F95-D8BD-8F58-E2EEA1891FB9}"/>
                  </a:ext>
                </a:extLst>
              </p:cNvPr>
              <p:cNvSpPr/>
              <p:nvPr/>
            </p:nvSpPr>
            <p:spPr>
              <a:xfrm>
                <a:off x="1344611" y="5153014"/>
                <a:ext cx="10376334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For an exponential function of the form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  <m:r>
                      <a:rPr lang="en-AU" sz="32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 function is </a:t>
                </a:r>
                <a:r>
                  <a:rPr lang="en-AU" sz="3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translated vertically up/down </a:t>
                </a:r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by d units</a:t>
                </a:r>
                <a:endParaRPr lang="en-AU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0159DC-7F95-D8BD-8F58-E2EEA1891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11" y="5153014"/>
                <a:ext cx="10376334" cy="1077218"/>
              </a:xfrm>
              <a:prstGeom prst="rect">
                <a:avLst/>
              </a:prstGeom>
              <a:blipFill>
                <a:blip r:embed="rId5"/>
                <a:stretch>
                  <a:fillRect l="-1347" t="-5464" r="-59" b="-1475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C566D4-BD13-4503-9D3A-D6D53ED2133B}"/>
              </a:ext>
            </a:extLst>
          </p:cNvPr>
          <p:cNvCxnSpPr>
            <a:cxnSpLocks/>
          </p:cNvCxnSpPr>
          <p:nvPr/>
        </p:nvCxnSpPr>
        <p:spPr>
          <a:xfrm>
            <a:off x="3078532" y="3659730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690C3B8-3D32-D4E0-6418-F059A23B21EA}"/>
                  </a:ext>
                </a:extLst>
              </p:cNvPr>
              <p:cNvSpPr txBox="1"/>
              <p:nvPr/>
            </p:nvSpPr>
            <p:spPr>
              <a:xfrm>
                <a:off x="2122725" y="3475064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690C3B8-3D32-D4E0-6418-F059A23B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25" y="3475064"/>
                <a:ext cx="95580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6D675A7-B29F-0CDF-67FB-86695E82667F}"/>
              </a:ext>
            </a:extLst>
          </p:cNvPr>
          <p:cNvCxnSpPr>
            <a:cxnSpLocks/>
          </p:cNvCxnSpPr>
          <p:nvPr/>
        </p:nvCxnSpPr>
        <p:spPr>
          <a:xfrm>
            <a:off x="3002332" y="3631445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99245FA-26C0-F1A4-58B8-B90F9EA4F821}"/>
                  </a:ext>
                </a:extLst>
              </p:cNvPr>
              <p:cNvSpPr txBox="1"/>
              <p:nvPr/>
            </p:nvSpPr>
            <p:spPr>
              <a:xfrm>
                <a:off x="2182902" y="2683988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99245FA-26C0-F1A4-58B8-B90F9EA4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02" y="2683988"/>
                <a:ext cx="95580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326 -0.116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AF0420-FE6C-0F48-89AB-47C8A47EC136}"/>
                  </a:ext>
                </a:extLst>
              </p:cNvPr>
              <p:cNvSpPr/>
              <p:nvPr/>
            </p:nvSpPr>
            <p:spPr>
              <a:xfrm>
                <a:off x="978056" y="633765"/>
                <a:ext cx="10548926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Given the exponential function of the form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 function transformation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</m:oMath>
                </a14:m>
                <a:r>
                  <a:rPr lang="en-AU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represents a vertical translation,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units.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ctr">
                  <a:buFont typeface="Wingdings" pitchFamily="2" charset="2"/>
                  <a:buChar char=""/>
                </a:pP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translation up (positive </a:t>
                </a:r>
                <a:r>
                  <a:rPr lang="en-AU" sz="2400" i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y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direction).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ctr">
                  <a:buFont typeface="Wingdings" pitchFamily="2" charset="2"/>
                  <a:buChar char=""/>
                </a:pP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&lt;0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translation down (negative </a:t>
                </a:r>
                <a:r>
                  <a:rPr lang="en-AU" sz="2400" i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y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direction).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 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b="1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NOTE 1: </a:t>
                </a:r>
                <a:r>
                  <a:rPr lang="en-AU" sz="2400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Given that the vertical translation shifts the whole function up or down,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units, it also </a:t>
                </a:r>
                <a:r>
                  <a:rPr lang="en-AU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translates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the </a:t>
                </a:r>
                <a:r>
                  <a:rPr lang="en-AU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horizontal asymptote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 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That is, the function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AU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has a horizontal asymptote with the equation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 After a vertical translation such that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e>
                      <m:sup>
                        <m:r>
                          <a:rPr lang="en-AU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p>
                    </m:sSup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 horizontal asymptote is at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</m:oMath>
                </a14:m>
                <a:r>
                  <a:rPr lang="en-AU" sz="24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b="1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 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AU" sz="2400" b="1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NOTE 2: </a:t>
                </a:r>
                <a:r>
                  <a:rPr lang="en-AU" sz="2400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An exponential table of values that has a vertical translation will have a </a:t>
                </a:r>
                <a:r>
                  <a:rPr lang="en-AU" sz="2400" b="1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common ratio </a:t>
                </a:r>
                <a:r>
                  <a:rPr lang="en-AU" sz="2400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in the </a:t>
                </a:r>
                <a:r>
                  <a:rPr lang="en-AU" sz="2400" b="1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first differences</a:t>
                </a:r>
                <a:r>
                  <a:rPr lang="en-AU" sz="2400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. This is because a vertical translation is just a ‘linear’ transformation up or down.</a:t>
                </a:r>
                <a:endParaRPr lang="en-AU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AF0420-FE6C-0F48-89AB-47C8A47EC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56" y="633765"/>
                <a:ext cx="10548926" cy="6001643"/>
              </a:xfrm>
              <a:prstGeom prst="rect">
                <a:avLst/>
              </a:prstGeom>
              <a:blipFill>
                <a:blip r:embed="rId2"/>
                <a:stretch>
                  <a:fillRect l="-867" t="-711" b="-14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EED23B-7B2F-1BB3-78DB-E4DF67472EC2}"/>
              </a:ext>
            </a:extLst>
          </p:cNvPr>
          <p:cNvSpPr txBox="1"/>
          <p:nvPr/>
        </p:nvSpPr>
        <p:spPr>
          <a:xfrm>
            <a:off x="46007" y="6927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402612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 fontScale="92500"/>
          </a:bodyPr>
          <a:lstStyle/>
          <a:p>
            <a:pPr algn="l"/>
            <a:r>
              <a:rPr lang="en-AU" sz="4000" dirty="0"/>
              <a:t>Complete Cambridge Ex 14D </a:t>
            </a:r>
            <a:r>
              <a:rPr lang="en-AU" sz="4000"/>
              <a:t>and Worksheet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E3962B-DB4F-96BD-4F2B-E697CCEFAEE6}"/>
              </a:ext>
            </a:extLst>
          </p:cNvPr>
          <p:cNvSpPr/>
          <p:nvPr/>
        </p:nvSpPr>
        <p:spPr>
          <a:xfrm>
            <a:off x="6664036" y="551411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513F117-1FA4-1E19-9818-77869DDD9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851" y="642980"/>
            <a:ext cx="10017149" cy="5572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96031-8F7A-C8C9-55A4-DBDDA5485B3C}"/>
                  </a:ext>
                </a:extLst>
              </p:cNvPr>
              <p:cNvSpPr txBox="1"/>
              <p:nvPr/>
            </p:nvSpPr>
            <p:spPr>
              <a:xfrm>
                <a:off x="221673" y="1011382"/>
                <a:ext cx="195317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/>
                  <a:t>Plot the following in your </a:t>
                </a:r>
                <a:r>
                  <a:rPr lang="en-AU" sz="2400" dirty="0" err="1"/>
                  <a:t>ClassPad</a:t>
                </a:r>
                <a:br>
                  <a:rPr lang="en-AU" sz="2400" dirty="0"/>
                </a:br>
                <a:endParaRPr lang="en-AU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  <a:p>
                <a:endParaRPr lang="en-AU" sz="2400" dirty="0"/>
              </a:p>
              <a:p>
                <a:r>
                  <a:rPr lang="en-AU" sz="2400" dirty="0"/>
                  <a:t>What do you notice?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96031-8F7A-C8C9-55A4-DBDDA548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1011382"/>
                <a:ext cx="1953178" cy="4524315"/>
              </a:xfrm>
              <a:prstGeom prst="rect">
                <a:avLst/>
              </a:prstGeom>
              <a:blipFill>
                <a:blip r:embed="rId5"/>
                <a:stretch>
                  <a:fillRect l="-4673" t="-1078" r="-1558" b="-21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7B74EAF-26E5-1D4F-D747-803320601F3D}"/>
              </a:ext>
            </a:extLst>
          </p:cNvPr>
          <p:cNvSpPr/>
          <p:nvPr/>
        </p:nvSpPr>
        <p:spPr>
          <a:xfrm>
            <a:off x="7335982" y="5167295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F67289-2C60-99D3-3B9B-CF4384F0E7E4}"/>
                  </a:ext>
                </a:extLst>
              </p:cNvPr>
              <p:cNvSpPr txBox="1"/>
              <p:nvPr/>
            </p:nvSpPr>
            <p:spPr>
              <a:xfrm>
                <a:off x="6518719" y="4884103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F67289-2C60-99D3-3B9B-CF4384F0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19" y="4884103"/>
                <a:ext cx="9558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9E0FA0-3682-14F8-6828-3B1F17519AD4}"/>
              </a:ext>
            </a:extLst>
          </p:cNvPr>
          <p:cNvCxnSpPr/>
          <p:nvPr/>
        </p:nvCxnSpPr>
        <p:spPr>
          <a:xfrm>
            <a:off x="4218709" y="5666510"/>
            <a:ext cx="7869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F019ED-CCC0-F03B-F64A-4588907553F6}"/>
                  </a:ext>
                </a:extLst>
              </p:cNvPr>
              <p:cNvSpPr txBox="1"/>
              <p:nvPr/>
            </p:nvSpPr>
            <p:spPr>
              <a:xfrm>
                <a:off x="3262902" y="5481844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F019ED-CCC0-F03B-F64A-45889075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902" y="5481844"/>
                <a:ext cx="95580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8F5FAC1-7C3E-234E-8CBD-3B3FE7CC6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59"/>
          <a:stretch/>
        </p:blipFill>
        <p:spPr>
          <a:xfrm>
            <a:off x="1658119" y="67582"/>
            <a:ext cx="8416474" cy="40842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6314E-1594-D740-B332-ECB7988EC095}"/>
                  </a:ext>
                </a:extLst>
              </p:cNvPr>
              <p:cNvSpPr txBox="1"/>
              <p:nvPr/>
            </p:nvSpPr>
            <p:spPr>
              <a:xfrm>
                <a:off x="480482" y="898579"/>
                <a:ext cx="1552092" cy="553998"/>
              </a:xfrm>
              <a:prstGeom prst="rect">
                <a:avLst/>
              </a:prstGeom>
              <a:solidFill>
                <a:srgbClr val="90E0EF">
                  <a:alpha val="76078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60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6314E-1594-D740-B332-ECB7988E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82" y="898579"/>
                <a:ext cx="15520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1C619-91E7-F74B-89F4-DED58276DF78}"/>
                  </a:ext>
                </a:extLst>
              </p:cNvPr>
              <p:cNvSpPr txBox="1"/>
              <p:nvPr/>
            </p:nvSpPr>
            <p:spPr>
              <a:xfrm>
                <a:off x="7630356" y="621580"/>
                <a:ext cx="778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421C619-91E7-F74B-89F4-DED58276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356" y="621580"/>
                <a:ext cx="77841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087" r="-787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6F778E-2235-834D-BEEB-3513947177FB}"/>
                  </a:ext>
                </a:extLst>
              </p:cNvPr>
              <p:cNvSpPr txBox="1"/>
              <p:nvPr/>
            </p:nvSpPr>
            <p:spPr>
              <a:xfrm>
                <a:off x="3323938" y="4112763"/>
                <a:ext cx="5084836" cy="267765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i="1" dirty="0"/>
                  <a:t>y </a:t>
                </a:r>
                <a:r>
                  <a:rPr lang="en-US" sz="2400" dirty="0"/>
                  <a:t>– intercept is always (0,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value is always greater than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is the asymptote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≰0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6F778E-2235-834D-BEEB-35139471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938" y="4112763"/>
                <a:ext cx="5084836" cy="2677656"/>
              </a:xfrm>
              <a:prstGeom prst="rect">
                <a:avLst/>
              </a:prstGeom>
              <a:blipFill rotWithShape="0">
                <a:blip r:embed="rId5"/>
                <a:stretch>
                  <a:fillRect l="-1435" t="-1587" b="-4082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38C42-0783-61DC-5289-ACCDE571E692}"/>
                  </a:ext>
                </a:extLst>
              </p:cNvPr>
              <p:cNvSpPr txBox="1"/>
              <p:nvPr/>
            </p:nvSpPr>
            <p:spPr>
              <a:xfrm>
                <a:off x="426770" y="1627050"/>
                <a:ext cx="1722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38C42-0783-61DC-5289-ACCDE571E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70" y="1627050"/>
                <a:ext cx="1722138" cy="369332"/>
              </a:xfrm>
              <a:prstGeom prst="rect">
                <a:avLst/>
              </a:prstGeom>
              <a:blipFill>
                <a:blip r:embed="rId6"/>
                <a:stretch>
                  <a:fillRect l="-3887" r="-3887" b="-8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59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D49236B-D8AD-138E-E7C6-4FFF0BB0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660" y="885825"/>
            <a:ext cx="9144000" cy="5086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4A3A37-7012-0799-9A86-F329602029C4}"/>
                  </a:ext>
                </a:extLst>
              </p:cNvPr>
              <p:cNvSpPr txBox="1"/>
              <p:nvPr/>
            </p:nvSpPr>
            <p:spPr>
              <a:xfrm>
                <a:off x="221673" y="1011382"/>
                <a:ext cx="195317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/>
                  <a:t>Plot the following in your </a:t>
                </a:r>
                <a:r>
                  <a:rPr lang="en-AU" sz="2400" dirty="0" err="1"/>
                  <a:t>ClassPad</a:t>
                </a:r>
                <a:br>
                  <a:rPr lang="en-AU" sz="2400" dirty="0"/>
                </a:br>
                <a:endParaRPr lang="en-AU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=2∙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=3∙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=6∙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=0.5∙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  <a:p>
                <a:endParaRPr lang="en-AU" sz="2400" dirty="0"/>
              </a:p>
              <a:p>
                <a:r>
                  <a:rPr lang="en-AU" sz="2400" dirty="0"/>
                  <a:t>What do you notice?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4A3A37-7012-0799-9A86-F3296020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1011382"/>
                <a:ext cx="1953178" cy="4524315"/>
              </a:xfrm>
              <a:prstGeom prst="rect">
                <a:avLst/>
              </a:prstGeom>
              <a:blipFill>
                <a:blip r:embed="rId5"/>
                <a:stretch>
                  <a:fillRect l="-4673" t="-1078" r="-1558" b="-21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7C2B513-E7FB-EFE1-D9C8-1C9D1DDCCF0E}"/>
              </a:ext>
            </a:extLst>
          </p:cNvPr>
          <p:cNvSpPr/>
          <p:nvPr/>
        </p:nvSpPr>
        <p:spPr>
          <a:xfrm>
            <a:off x="7335982" y="5028749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4EF245-224C-253A-0117-B5C72E4FA507}"/>
              </a:ext>
            </a:extLst>
          </p:cNvPr>
          <p:cNvSpPr/>
          <p:nvPr/>
        </p:nvSpPr>
        <p:spPr>
          <a:xfrm>
            <a:off x="7335982" y="4626968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6045DF-3CFC-CDA2-DE19-C7AF87BC5AD8}"/>
              </a:ext>
            </a:extLst>
          </p:cNvPr>
          <p:cNvSpPr/>
          <p:nvPr/>
        </p:nvSpPr>
        <p:spPr>
          <a:xfrm>
            <a:off x="7335981" y="4225187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C1FD47-460D-40C6-3005-CB513282A5A2}"/>
              </a:ext>
            </a:extLst>
          </p:cNvPr>
          <p:cNvSpPr/>
          <p:nvPr/>
        </p:nvSpPr>
        <p:spPr>
          <a:xfrm>
            <a:off x="7335981" y="3102968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F9761-39AF-F903-79D2-9EFF594BA92F}"/>
              </a:ext>
            </a:extLst>
          </p:cNvPr>
          <p:cNvSpPr/>
          <p:nvPr/>
        </p:nvSpPr>
        <p:spPr>
          <a:xfrm>
            <a:off x="7335981" y="5229643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BEF943-F48E-9876-ED54-99A176BE302C}"/>
              </a:ext>
            </a:extLst>
          </p:cNvPr>
          <p:cNvCxnSpPr/>
          <p:nvPr/>
        </p:nvCxnSpPr>
        <p:spPr>
          <a:xfrm>
            <a:off x="4620491" y="5465619"/>
            <a:ext cx="7869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ED9DB6-129A-DADF-80DD-24EDC2A5682E}"/>
                  </a:ext>
                </a:extLst>
              </p:cNvPr>
              <p:cNvSpPr txBox="1"/>
              <p:nvPr/>
            </p:nvSpPr>
            <p:spPr>
              <a:xfrm>
                <a:off x="3664684" y="5280953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ED9DB6-129A-DADF-80DD-24EDC2A56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84" y="5280953"/>
                <a:ext cx="95580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F1179FC0-54CD-8546-A37F-564AD6C6B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7"/>
          <a:stretch/>
        </p:blipFill>
        <p:spPr>
          <a:xfrm>
            <a:off x="1143001" y="67582"/>
            <a:ext cx="9881687" cy="3725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6314E-1594-D740-B332-ECB7988EC095}"/>
                  </a:ext>
                </a:extLst>
              </p:cNvPr>
              <p:cNvSpPr txBox="1"/>
              <p:nvPr/>
            </p:nvSpPr>
            <p:spPr>
              <a:xfrm>
                <a:off x="1154352" y="654342"/>
                <a:ext cx="2154885" cy="553998"/>
              </a:xfrm>
              <a:prstGeom prst="rect">
                <a:avLst/>
              </a:prstGeom>
              <a:solidFill>
                <a:srgbClr val="90E0EF">
                  <a:alpha val="76078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56314E-1594-D740-B332-ECB7988E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52" y="654342"/>
                <a:ext cx="215488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1C619-91E7-F74B-89F4-DED58276DF78}"/>
                  </a:ext>
                </a:extLst>
              </p:cNvPr>
              <p:cNvSpPr txBox="1"/>
              <p:nvPr/>
            </p:nvSpPr>
            <p:spPr>
              <a:xfrm>
                <a:off x="7630357" y="621580"/>
                <a:ext cx="1029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421C619-91E7-F74B-89F4-DED58276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357" y="621580"/>
                <a:ext cx="102932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325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6F778E-2235-834D-BEEB-3513947177FB}"/>
                  </a:ext>
                </a:extLst>
              </p:cNvPr>
              <p:cNvSpPr txBox="1"/>
              <p:nvPr/>
            </p:nvSpPr>
            <p:spPr>
              <a:xfrm>
                <a:off x="1303638" y="3991233"/>
                <a:ext cx="5305334" cy="267765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i="1" dirty="0"/>
                  <a:t>y </a:t>
                </a:r>
                <a:r>
                  <a:rPr lang="en-US" sz="2400" dirty="0"/>
                  <a:t>– intercept is always (0, 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value is always greater than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is always the asymptote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6F778E-2235-834D-BEEB-35139471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38" y="3991233"/>
                <a:ext cx="5305334" cy="2677656"/>
              </a:xfrm>
              <a:prstGeom prst="rect">
                <a:avLst/>
              </a:prstGeom>
              <a:blipFill rotWithShape="0">
                <a:blip r:embed="rId5"/>
                <a:stretch>
                  <a:fillRect l="-1491" t="-1587" b="-4082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9DEA29-8C5B-8B40-9393-888B4C221ED6}"/>
                  </a:ext>
                </a:extLst>
              </p:cNvPr>
              <p:cNvSpPr txBox="1"/>
              <p:nvPr/>
            </p:nvSpPr>
            <p:spPr>
              <a:xfrm>
                <a:off x="6757363" y="4040661"/>
                <a:ext cx="3875629" cy="23083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DILATION,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AU" sz="2400" dirty="0"/>
                  <a:t> has been </a:t>
                </a:r>
                <a:r>
                  <a:rPr lang="en-AU" sz="2400" b="1" dirty="0">
                    <a:solidFill>
                      <a:srgbClr val="FF0000"/>
                    </a:solidFill>
                  </a:rPr>
                  <a:t>transformed</a:t>
                </a:r>
                <a:r>
                  <a:rPr lang="en-AU" sz="2400" dirty="0"/>
                  <a:t> into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AU" sz="2400" dirty="0"/>
                  <a:t> by dilation, parallel to the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400" dirty="0"/>
                  <a:t>-axis, scale factor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400" dirty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F9DEA29-8C5B-8B40-9393-888B4C221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63" y="4040661"/>
                <a:ext cx="3875629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2028" t="-1563" b="-41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3430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3CE264-AD22-024E-B686-4B8118B0B3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7691" y="354333"/>
                <a:ext cx="8543925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3CE264-AD22-024E-B686-4B8118B0B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7691" y="354333"/>
                <a:ext cx="8543925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DCDD-A0DA-7B44-953B-D650A2C3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2" y="1596610"/>
            <a:ext cx="11330853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Compare</a:t>
            </a:r>
            <a:r>
              <a:rPr lang="en-AU" dirty="0"/>
              <a:t> the tables of value below. For each relationship, determine the rule and plot it using your </a:t>
            </a:r>
            <a:r>
              <a:rPr lang="en-AU" dirty="0" err="1"/>
              <a:t>ClassPad</a:t>
            </a:r>
            <a:r>
              <a:rPr lang="en-AU" dirty="0"/>
              <a:t>. 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93DA020-FD05-7C42-A8A8-76B1B7652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166420"/>
                  </p:ext>
                </p:extLst>
              </p:nvPr>
            </p:nvGraphicFramePr>
            <p:xfrm>
              <a:off x="237691" y="2675929"/>
              <a:ext cx="5517145" cy="91209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67507">
                      <a:extLst>
                        <a:ext uri="{9D8B030D-6E8A-4147-A177-3AD203B41FA5}">
                          <a16:colId xmlns:a16="http://schemas.microsoft.com/office/drawing/2014/main" val="3655659719"/>
                        </a:ext>
                      </a:extLst>
                    </a:gridCol>
                    <a:gridCol w="974462">
                      <a:extLst>
                        <a:ext uri="{9D8B030D-6E8A-4147-A177-3AD203B41FA5}">
                          <a16:colId xmlns:a16="http://schemas.microsoft.com/office/drawing/2014/main" val="1082717974"/>
                        </a:ext>
                      </a:extLst>
                    </a:gridCol>
                    <a:gridCol w="993467">
                      <a:extLst>
                        <a:ext uri="{9D8B030D-6E8A-4147-A177-3AD203B41FA5}">
                          <a16:colId xmlns:a16="http://schemas.microsoft.com/office/drawing/2014/main" val="1907396983"/>
                        </a:ext>
                      </a:extLst>
                    </a:gridCol>
                    <a:gridCol w="1012470">
                      <a:extLst>
                        <a:ext uri="{9D8B030D-6E8A-4147-A177-3AD203B41FA5}">
                          <a16:colId xmlns:a16="http://schemas.microsoft.com/office/drawing/2014/main" val="3845319205"/>
                        </a:ext>
                      </a:extLst>
                    </a:gridCol>
                    <a:gridCol w="1013126">
                      <a:extLst>
                        <a:ext uri="{9D8B030D-6E8A-4147-A177-3AD203B41FA5}">
                          <a16:colId xmlns:a16="http://schemas.microsoft.com/office/drawing/2014/main" val="1641865542"/>
                        </a:ext>
                      </a:extLst>
                    </a:gridCol>
                    <a:gridCol w="956113">
                      <a:extLst>
                        <a:ext uri="{9D8B030D-6E8A-4147-A177-3AD203B41FA5}">
                          <a16:colId xmlns:a16="http://schemas.microsoft.com/office/drawing/2014/main" val="1512467416"/>
                        </a:ext>
                      </a:extLst>
                    </a:gridCol>
                  </a:tblGrid>
                  <a:tr h="5134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8314028"/>
                      </a:ext>
                    </a:extLst>
                  </a:tr>
                  <a:tr h="3986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64852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93DA020-FD05-7C42-A8A8-76B1B7652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166420"/>
                  </p:ext>
                </p:extLst>
              </p:nvPr>
            </p:nvGraphicFramePr>
            <p:xfrm>
              <a:off x="237691" y="2675929"/>
              <a:ext cx="5517145" cy="91209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67507">
                      <a:extLst>
                        <a:ext uri="{9D8B030D-6E8A-4147-A177-3AD203B41FA5}">
                          <a16:colId xmlns:a16="http://schemas.microsoft.com/office/drawing/2014/main" val="3655659719"/>
                        </a:ext>
                      </a:extLst>
                    </a:gridCol>
                    <a:gridCol w="974462">
                      <a:extLst>
                        <a:ext uri="{9D8B030D-6E8A-4147-A177-3AD203B41FA5}">
                          <a16:colId xmlns:a16="http://schemas.microsoft.com/office/drawing/2014/main" val="1082717974"/>
                        </a:ext>
                      </a:extLst>
                    </a:gridCol>
                    <a:gridCol w="993467">
                      <a:extLst>
                        <a:ext uri="{9D8B030D-6E8A-4147-A177-3AD203B41FA5}">
                          <a16:colId xmlns:a16="http://schemas.microsoft.com/office/drawing/2014/main" val="1907396983"/>
                        </a:ext>
                      </a:extLst>
                    </a:gridCol>
                    <a:gridCol w="1012470">
                      <a:extLst>
                        <a:ext uri="{9D8B030D-6E8A-4147-A177-3AD203B41FA5}">
                          <a16:colId xmlns:a16="http://schemas.microsoft.com/office/drawing/2014/main" val="3845319205"/>
                        </a:ext>
                      </a:extLst>
                    </a:gridCol>
                    <a:gridCol w="1013126">
                      <a:extLst>
                        <a:ext uri="{9D8B030D-6E8A-4147-A177-3AD203B41FA5}">
                          <a16:colId xmlns:a16="http://schemas.microsoft.com/office/drawing/2014/main" val="1641865542"/>
                        </a:ext>
                      </a:extLst>
                    </a:gridCol>
                    <a:gridCol w="956113">
                      <a:extLst>
                        <a:ext uri="{9D8B030D-6E8A-4147-A177-3AD203B41FA5}">
                          <a16:colId xmlns:a16="http://schemas.microsoft.com/office/drawing/2014/main" val="1512467416"/>
                        </a:ext>
                      </a:extLst>
                    </a:gridCol>
                  </a:tblGrid>
                  <a:tr h="513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75" t="-2353" r="-879570" b="-10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3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8314028"/>
                      </a:ext>
                    </a:extLst>
                  </a:tr>
                  <a:tr h="3986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75" t="-131818" r="-879570" b="-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64852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6C4368-3C10-E84C-A5C0-C0E329C74E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244226"/>
                  </p:ext>
                </p:extLst>
              </p:nvPr>
            </p:nvGraphicFramePr>
            <p:xfrm>
              <a:off x="237691" y="4608768"/>
              <a:ext cx="5517145" cy="91209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67508">
                      <a:extLst>
                        <a:ext uri="{9D8B030D-6E8A-4147-A177-3AD203B41FA5}">
                          <a16:colId xmlns:a16="http://schemas.microsoft.com/office/drawing/2014/main" val="2395731510"/>
                        </a:ext>
                      </a:extLst>
                    </a:gridCol>
                    <a:gridCol w="974462">
                      <a:extLst>
                        <a:ext uri="{9D8B030D-6E8A-4147-A177-3AD203B41FA5}">
                          <a16:colId xmlns:a16="http://schemas.microsoft.com/office/drawing/2014/main" val="3616117109"/>
                        </a:ext>
                      </a:extLst>
                    </a:gridCol>
                    <a:gridCol w="993466">
                      <a:extLst>
                        <a:ext uri="{9D8B030D-6E8A-4147-A177-3AD203B41FA5}">
                          <a16:colId xmlns:a16="http://schemas.microsoft.com/office/drawing/2014/main" val="3479168717"/>
                        </a:ext>
                      </a:extLst>
                    </a:gridCol>
                    <a:gridCol w="1012470">
                      <a:extLst>
                        <a:ext uri="{9D8B030D-6E8A-4147-A177-3AD203B41FA5}">
                          <a16:colId xmlns:a16="http://schemas.microsoft.com/office/drawing/2014/main" val="171263667"/>
                        </a:ext>
                      </a:extLst>
                    </a:gridCol>
                    <a:gridCol w="1013126">
                      <a:extLst>
                        <a:ext uri="{9D8B030D-6E8A-4147-A177-3AD203B41FA5}">
                          <a16:colId xmlns:a16="http://schemas.microsoft.com/office/drawing/2014/main" val="2248728100"/>
                        </a:ext>
                      </a:extLst>
                    </a:gridCol>
                    <a:gridCol w="956113">
                      <a:extLst>
                        <a:ext uri="{9D8B030D-6E8A-4147-A177-3AD203B41FA5}">
                          <a16:colId xmlns:a16="http://schemas.microsoft.com/office/drawing/2014/main" val="2923317997"/>
                        </a:ext>
                      </a:extLst>
                    </a:gridCol>
                  </a:tblGrid>
                  <a:tr h="4560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4484788"/>
                      </a:ext>
                    </a:extLst>
                  </a:tr>
                  <a:tr h="4560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>
                                    <a:effectLst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-4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-32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0001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6C4368-3C10-E84C-A5C0-C0E329C74E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244226"/>
                  </p:ext>
                </p:extLst>
              </p:nvPr>
            </p:nvGraphicFramePr>
            <p:xfrm>
              <a:off x="237691" y="4608768"/>
              <a:ext cx="5517145" cy="91209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567508">
                      <a:extLst>
                        <a:ext uri="{9D8B030D-6E8A-4147-A177-3AD203B41FA5}">
                          <a16:colId xmlns:a16="http://schemas.microsoft.com/office/drawing/2014/main" val="2395731510"/>
                        </a:ext>
                      </a:extLst>
                    </a:gridCol>
                    <a:gridCol w="974462">
                      <a:extLst>
                        <a:ext uri="{9D8B030D-6E8A-4147-A177-3AD203B41FA5}">
                          <a16:colId xmlns:a16="http://schemas.microsoft.com/office/drawing/2014/main" val="3616117109"/>
                        </a:ext>
                      </a:extLst>
                    </a:gridCol>
                    <a:gridCol w="993466">
                      <a:extLst>
                        <a:ext uri="{9D8B030D-6E8A-4147-A177-3AD203B41FA5}">
                          <a16:colId xmlns:a16="http://schemas.microsoft.com/office/drawing/2014/main" val="3479168717"/>
                        </a:ext>
                      </a:extLst>
                    </a:gridCol>
                    <a:gridCol w="1012470">
                      <a:extLst>
                        <a:ext uri="{9D8B030D-6E8A-4147-A177-3AD203B41FA5}">
                          <a16:colId xmlns:a16="http://schemas.microsoft.com/office/drawing/2014/main" val="171263667"/>
                        </a:ext>
                      </a:extLst>
                    </a:gridCol>
                    <a:gridCol w="1013126">
                      <a:extLst>
                        <a:ext uri="{9D8B030D-6E8A-4147-A177-3AD203B41FA5}">
                          <a16:colId xmlns:a16="http://schemas.microsoft.com/office/drawing/2014/main" val="2248728100"/>
                        </a:ext>
                      </a:extLst>
                    </a:gridCol>
                    <a:gridCol w="956113">
                      <a:extLst>
                        <a:ext uri="{9D8B030D-6E8A-4147-A177-3AD203B41FA5}">
                          <a16:colId xmlns:a16="http://schemas.microsoft.com/office/drawing/2014/main" val="2923317997"/>
                        </a:ext>
                      </a:extLst>
                    </a:gridCol>
                  </a:tblGrid>
                  <a:tr h="456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75" t="-10667" r="-87957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1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3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5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4484788"/>
                      </a:ext>
                    </a:extLst>
                  </a:tr>
                  <a:tr h="456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75" t="-110667" r="-87957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-2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-4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-8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>
                              <a:effectLst/>
                            </a:rPr>
                            <a:t>-16</a:t>
                          </a:r>
                          <a:endParaRPr lang="en-AU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>
                              <a:effectLst/>
                            </a:rPr>
                            <a:t>-32</a:t>
                          </a:r>
                          <a:endParaRPr lang="en-AU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0001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550D6-2123-2CD0-B641-DE3796F43E3F}"/>
                  </a:ext>
                </a:extLst>
              </p:cNvPr>
              <p:cNvSpPr txBox="1"/>
              <p:nvPr/>
            </p:nvSpPr>
            <p:spPr>
              <a:xfrm>
                <a:off x="8631538" y="2306597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550D6-2123-2CD0-B641-DE3796F4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538" y="2306597"/>
                <a:ext cx="9558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864E9A-DD32-DF6A-617B-19AE8982179D}"/>
                  </a:ext>
                </a:extLst>
              </p:cNvPr>
              <p:cNvSpPr txBox="1"/>
              <p:nvPr/>
            </p:nvSpPr>
            <p:spPr>
              <a:xfrm>
                <a:off x="8645738" y="2675929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864E9A-DD32-DF6A-617B-19AE89821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738" y="2675929"/>
                <a:ext cx="9558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F95FA-555E-C19F-B86E-55FFC7E73EE0}"/>
                  </a:ext>
                </a:extLst>
              </p:cNvPr>
              <p:cNvSpPr txBox="1"/>
              <p:nvPr/>
            </p:nvSpPr>
            <p:spPr>
              <a:xfrm>
                <a:off x="8722222" y="3059668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F95FA-555E-C19F-B86E-55FFC7E7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222" y="3059668"/>
                <a:ext cx="955807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5182988-E75E-3B14-43FA-95F37E93FCC8}"/>
              </a:ext>
            </a:extLst>
          </p:cNvPr>
          <p:cNvGrpSpPr/>
          <p:nvPr/>
        </p:nvGrpSpPr>
        <p:grpSpPr>
          <a:xfrm>
            <a:off x="1423702" y="3615371"/>
            <a:ext cx="646200" cy="474120"/>
            <a:chOff x="1423702" y="3615371"/>
            <a:chExt cx="64620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A88961-52CA-9A27-4821-00CA10D760EE}"/>
                    </a:ext>
                  </a:extLst>
                </p14:cNvPr>
                <p14:cNvContentPartPr/>
                <p14:nvPr/>
              </p14:nvContentPartPr>
              <p14:xfrm>
                <a:off x="1423702" y="3703571"/>
                <a:ext cx="608760" cy="175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A88961-52CA-9A27-4821-00CA10D760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062" y="3694931"/>
                  <a:ext cx="626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920938-500A-D705-512C-A16A09C3E559}"/>
                    </a:ext>
                  </a:extLst>
                </p14:cNvPr>
                <p14:cNvContentPartPr/>
                <p14:nvPr/>
              </p14:nvContentPartPr>
              <p14:xfrm>
                <a:off x="1954702" y="3615371"/>
                <a:ext cx="115200" cy="21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920938-500A-D705-512C-A16A09C3E5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6062" y="3606731"/>
                  <a:ext cx="13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7AF32F-B1CF-E86C-1622-BEFCA26BB14D}"/>
                    </a:ext>
                  </a:extLst>
                </p14:cNvPr>
                <p14:cNvContentPartPr/>
                <p14:nvPr/>
              </p14:nvContentPartPr>
              <p14:xfrm>
                <a:off x="1710622" y="3972131"/>
                <a:ext cx="90360" cy="8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7AF32F-B1CF-E86C-1622-BEFCA26BB1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1622" y="3963491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4A1DC4-D196-A77F-4213-FB0EA3AD6C7D}"/>
                    </a:ext>
                  </a:extLst>
                </p14:cNvPr>
                <p14:cNvContentPartPr/>
                <p14:nvPr/>
              </p14:nvContentPartPr>
              <p14:xfrm>
                <a:off x="1750222" y="3957731"/>
                <a:ext cx="33840" cy="7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4A1DC4-D196-A77F-4213-FB0EA3AD6C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1222" y="3948731"/>
                  <a:ext cx="51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3327AA-A2C6-B90E-C8EF-7BACDAFD5F15}"/>
                    </a:ext>
                  </a:extLst>
                </p14:cNvPr>
                <p14:cNvContentPartPr/>
                <p14:nvPr/>
              </p14:nvContentPartPr>
              <p14:xfrm>
                <a:off x="1860022" y="3935771"/>
                <a:ext cx="194400" cy="153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3327AA-A2C6-B90E-C8EF-7BACDAFD5F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1382" y="3926771"/>
                  <a:ext cx="212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D8C82-ECFE-01ED-0391-BDD9373C7D30}"/>
              </a:ext>
            </a:extLst>
          </p:cNvPr>
          <p:cNvGrpSpPr/>
          <p:nvPr/>
        </p:nvGrpSpPr>
        <p:grpSpPr>
          <a:xfrm>
            <a:off x="2523862" y="3614651"/>
            <a:ext cx="478080" cy="457560"/>
            <a:chOff x="2523862" y="3614651"/>
            <a:chExt cx="4780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104053-7590-3B38-A08C-F17D8F962F1A}"/>
                    </a:ext>
                  </a:extLst>
                </p14:cNvPr>
                <p14:cNvContentPartPr/>
                <p14:nvPr/>
              </p14:nvContentPartPr>
              <p14:xfrm>
                <a:off x="2523862" y="3648851"/>
                <a:ext cx="367200" cy="141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104053-7590-3B38-A08C-F17D8F962F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5222" y="3640211"/>
                  <a:ext cx="38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665AF1-C61B-51D1-5BB0-2B17E7B6EB26}"/>
                    </a:ext>
                  </a:extLst>
                </p14:cNvPr>
                <p14:cNvContentPartPr/>
                <p14:nvPr/>
              </p14:nvContentPartPr>
              <p14:xfrm>
                <a:off x="2843542" y="3614651"/>
                <a:ext cx="106560" cy="141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665AF1-C61B-51D1-5BB0-2B17E7B6EB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4542" y="3606011"/>
                  <a:ext cx="12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623CF7-C680-F709-62D3-5D7C85ADD052}"/>
                    </a:ext>
                  </a:extLst>
                </p14:cNvPr>
                <p14:cNvContentPartPr/>
                <p14:nvPr/>
              </p14:nvContentPartPr>
              <p14:xfrm>
                <a:off x="2677942" y="3918851"/>
                <a:ext cx="101160" cy="9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623CF7-C680-F709-62D3-5D7C85ADD0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8942" y="3910211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9640A3-643E-4A33-35A3-F73F2B349DB1}"/>
                    </a:ext>
                  </a:extLst>
                </p14:cNvPr>
                <p14:cNvContentPartPr/>
                <p14:nvPr/>
              </p14:nvContentPartPr>
              <p14:xfrm>
                <a:off x="2707102" y="3912371"/>
                <a:ext cx="73440" cy="105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9640A3-643E-4A33-35A3-F73F2B349D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8102" y="3903371"/>
                  <a:ext cx="91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DAFD6F9-E634-9D1F-9B3D-1806632FB782}"/>
                    </a:ext>
                  </a:extLst>
                </p14:cNvPr>
                <p14:cNvContentPartPr/>
                <p14:nvPr/>
              </p14:nvContentPartPr>
              <p14:xfrm>
                <a:off x="2811862" y="3881771"/>
                <a:ext cx="190080" cy="190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DAFD6F9-E634-9D1F-9B3D-1806632FB7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3222" y="3873131"/>
                  <a:ext cx="2077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39FDC4-F840-2631-28F3-608DDBEBE2E5}"/>
              </a:ext>
            </a:extLst>
          </p:cNvPr>
          <p:cNvGrpSpPr/>
          <p:nvPr/>
        </p:nvGrpSpPr>
        <p:grpSpPr>
          <a:xfrm>
            <a:off x="640342" y="3749651"/>
            <a:ext cx="405360" cy="136800"/>
            <a:chOff x="640342" y="3749651"/>
            <a:chExt cx="40536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788155-4A46-C936-E49C-0E48F5B47701}"/>
                    </a:ext>
                  </a:extLst>
                </p14:cNvPr>
                <p14:cNvContentPartPr/>
                <p14:nvPr/>
              </p14:nvContentPartPr>
              <p14:xfrm>
                <a:off x="656902" y="3749651"/>
                <a:ext cx="388800" cy="136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788155-4A46-C936-E49C-0E48F5B477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902" y="3740651"/>
                  <a:ext cx="40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5AF49B-42F6-005B-A0CC-9D663678171A}"/>
                    </a:ext>
                  </a:extLst>
                </p14:cNvPr>
                <p14:cNvContentPartPr/>
                <p14:nvPr/>
              </p14:nvContentPartPr>
              <p14:xfrm>
                <a:off x="640342" y="3766571"/>
                <a:ext cx="198000" cy="1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5AF49B-42F6-005B-A0CC-9D66367817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342" y="3757571"/>
                  <a:ext cx="2156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137A0-034F-9497-F125-200EA2BCCD34}"/>
              </a:ext>
            </a:extLst>
          </p:cNvPr>
          <p:cNvGrpSpPr/>
          <p:nvPr/>
        </p:nvGrpSpPr>
        <p:grpSpPr>
          <a:xfrm>
            <a:off x="624142" y="3921011"/>
            <a:ext cx="555480" cy="272520"/>
            <a:chOff x="624142" y="3921011"/>
            <a:chExt cx="5554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451208-C21E-15D2-7618-F7A4117F971A}"/>
                    </a:ext>
                  </a:extLst>
                </p14:cNvPr>
                <p14:cNvContentPartPr/>
                <p14:nvPr/>
              </p14:nvContentPartPr>
              <p14:xfrm>
                <a:off x="743302" y="3921011"/>
                <a:ext cx="6120" cy="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451208-C21E-15D2-7618-F7A4117F97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4302" y="3912371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757C75-12E9-FDF9-34F6-4468E49BD4D7}"/>
                    </a:ext>
                  </a:extLst>
                </p14:cNvPr>
                <p14:cNvContentPartPr/>
                <p14:nvPr/>
              </p14:nvContentPartPr>
              <p14:xfrm>
                <a:off x="624142" y="4016051"/>
                <a:ext cx="231480" cy="4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757C75-12E9-FDF9-34F6-4468E49BD4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5502" y="4007051"/>
                  <a:ext cx="249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C64106-E34E-7106-BE2B-E60D2E2DCA27}"/>
                    </a:ext>
                  </a:extLst>
                </p14:cNvPr>
                <p14:cNvContentPartPr/>
                <p14:nvPr/>
              </p14:nvContentPartPr>
              <p14:xfrm>
                <a:off x="796582" y="4173371"/>
                <a:ext cx="3960" cy="20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C64106-E34E-7106-BE2B-E60D2E2DCA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582" y="4164731"/>
                  <a:ext cx="2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80FE48-1618-6531-3C00-133795A95A11}"/>
                    </a:ext>
                  </a:extLst>
                </p14:cNvPr>
                <p14:cNvContentPartPr/>
                <p14:nvPr/>
              </p14:nvContentPartPr>
              <p14:xfrm>
                <a:off x="904942" y="3990851"/>
                <a:ext cx="274680" cy="174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80FE48-1618-6531-3C00-133795A95A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6302" y="3982211"/>
                  <a:ext cx="29232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2DCCC5-534B-0126-36B4-038D5642406B}"/>
                  </a:ext>
                </a:extLst>
              </p14:cNvPr>
              <p14:cNvContentPartPr/>
              <p14:nvPr/>
            </p14:nvContentPartPr>
            <p14:xfrm>
              <a:off x="650422" y="2370131"/>
              <a:ext cx="161280" cy="229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2DCCC5-534B-0126-36B4-038D5642406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782" y="2361491"/>
                <a:ext cx="17892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507E42-D04F-C7C5-1A23-4315BE93C588}"/>
              </a:ext>
            </a:extLst>
          </p:cNvPr>
          <p:cNvGrpSpPr/>
          <p:nvPr/>
        </p:nvGrpSpPr>
        <p:grpSpPr>
          <a:xfrm>
            <a:off x="1371862" y="5598748"/>
            <a:ext cx="646200" cy="474120"/>
            <a:chOff x="1423702" y="3615371"/>
            <a:chExt cx="64620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50DCA0-0DA1-8ACA-6B6A-2EB2F2CE2EEA}"/>
                    </a:ext>
                  </a:extLst>
                </p14:cNvPr>
                <p14:cNvContentPartPr/>
                <p14:nvPr/>
              </p14:nvContentPartPr>
              <p14:xfrm>
                <a:off x="1423702" y="3703571"/>
                <a:ext cx="608760" cy="175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50DCA0-0DA1-8ACA-6B6A-2EB2F2CE2E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062" y="3694931"/>
                  <a:ext cx="626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1F3336-522E-893D-38B3-C5E63EFBB32A}"/>
                    </a:ext>
                  </a:extLst>
                </p14:cNvPr>
                <p14:cNvContentPartPr/>
                <p14:nvPr/>
              </p14:nvContentPartPr>
              <p14:xfrm>
                <a:off x="1954702" y="3615371"/>
                <a:ext cx="115200" cy="212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1F3336-522E-893D-38B3-C5E63EFBB3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6062" y="3606731"/>
                  <a:ext cx="13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0E3E7E-1FCA-E541-F508-F336E142E418}"/>
                    </a:ext>
                  </a:extLst>
                </p14:cNvPr>
                <p14:cNvContentPartPr/>
                <p14:nvPr/>
              </p14:nvContentPartPr>
              <p14:xfrm>
                <a:off x="1710622" y="3972131"/>
                <a:ext cx="90360" cy="8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0E3E7E-1FCA-E541-F508-F336E142E4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1622" y="3963491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22640CC-F2CC-D0FC-FACB-27B27D011F99}"/>
                    </a:ext>
                  </a:extLst>
                </p14:cNvPr>
                <p14:cNvContentPartPr/>
                <p14:nvPr/>
              </p14:nvContentPartPr>
              <p14:xfrm>
                <a:off x="1750222" y="3957731"/>
                <a:ext cx="33840" cy="7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22640CC-F2CC-D0FC-FACB-27B27D011F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1222" y="3948731"/>
                  <a:ext cx="51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1D4494-43CC-C8B5-F29A-D5CE2C022DDB}"/>
                    </a:ext>
                  </a:extLst>
                </p14:cNvPr>
                <p14:cNvContentPartPr/>
                <p14:nvPr/>
              </p14:nvContentPartPr>
              <p14:xfrm>
                <a:off x="1860022" y="3935771"/>
                <a:ext cx="194400" cy="153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1D4494-43CC-C8B5-F29A-D5CE2C022D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1382" y="3926771"/>
                  <a:ext cx="212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7D81EA-6190-3D86-3DDE-C9AD8E49A1B3}"/>
              </a:ext>
            </a:extLst>
          </p:cNvPr>
          <p:cNvGrpSpPr/>
          <p:nvPr/>
        </p:nvGrpSpPr>
        <p:grpSpPr>
          <a:xfrm>
            <a:off x="2472022" y="5598028"/>
            <a:ext cx="478080" cy="457560"/>
            <a:chOff x="2523862" y="3614651"/>
            <a:chExt cx="4780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4084A7-A793-BD14-93DE-C9C15118D13E}"/>
                    </a:ext>
                  </a:extLst>
                </p14:cNvPr>
                <p14:cNvContentPartPr/>
                <p14:nvPr/>
              </p14:nvContentPartPr>
              <p14:xfrm>
                <a:off x="2523862" y="3648851"/>
                <a:ext cx="367200" cy="141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4084A7-A793-BD14-93DE-C9C15118D1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5222" y="3640211"/>
                  <a:ext cx="38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5CB69F-4C02-78EB-C0FB-A31C197527DB}"/>
                    </a:ext>
                  </a:extLst>
                </p14:cNvPr>
                <p14:cNvContentPartPr/>
                <p14:nvPr/>
              </p14:nvContentPartPr>
              <p14:xfrm>
                <a:off x="2843542" y="3614651"/>
                <a:ext cx="106560" cy="141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5CB69F-4C02-78EB-C0FB-A31C197527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4542" y="3606011"/>
                  <a:ext cx="124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282D2F-6B0E-A3CD-1D1B-89BE684F6B26}"/>
                    </a:ext>
                  </a:extLst>
                </p14:cNvPr>
                <p14:cNvContentPartPr/>
                <p14:nvPr/>
              </p14:nvContentPartPr>
              <p14:xfrm>
                <a:off x="2677942" y="3918851"/>
                <a:ext cx="101160" cy="9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282D2F-6B0E-A3CD-1D1B-89BE684F6B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8942" y="3910211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0CDC00-362D-024F-E706-94923F722450}"/>
                    </a:ext>
                  </a:extLst>
                </p14:cNvPr>
                <p14:cNvContentPartPr/>
                <p14:nvPr/>
              </p14:nvContentPartPr>
              <p14:xfrm>
                <a:off x="2707102" y="3912371"/>
                <a:ext cx="73440" cy="10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0CDC00-362D-024F-E706-94923F7224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8102" y="3903371"/>
                  <a:ext cx="91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D8FCA-0C77-B41B-C216-57D10CA962AA}"/>
                    </a:ext>
                  </a:extLst>
                </p14:cNvPr>
                <p14:cNvContentPartPr/>
                <p14:nvPr/>
              </p14:nvContentPartPr>
              <p14:xfrm>
                <a:off x="2811862" y="3881771"/>
                <a:ext cx="190080" cy="190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D8FCA-0C77-B41B-C216-57D10CA962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3222" y="3873131"/>
                  <a:ext cx="20772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75689B-3F1F-8950-F785-79B22CBC45C1}"/>
                  </a:ext>
                </a:extLst>
              </p:cNvPr>
              <p:cNvSpPr txBox="1"/>
              <p:nvPr/>
            </p:nvSpPr>
            <p:spPr>
              <a:xfrm>
                <a:off x="8763785" y="4632961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75689B-3F1F-8950-F785-79B22CBC4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85" y="4632961"/>
                <a:ext cx="955807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1E45283-BA0A-333D-C356-83273E3F6489}"/>
              </a:ext>
            </a:extLst>
          </p:cNvPr>
          <p:cNvGrpSpPr/>
          <p:nvPr/>
        </p:nvGrpSpPr>
        <p:grpSpPr>
          <a:xfrm>
            <a:off x="723957" y="5776588"/>
            <a:ext cx="405360" cy="136800"/>
            <a:chOff x="640342" y="3749651"/>
            <a:chExt cx="40536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764ED0-2F17-FDBE-FCF8-C055D919FAC5}"/>
                    </a:ext>
                  </a:extLst>
                </p14:cNvPr>
                <p14:cNvContentPartPr/>
                <p14:nvPr/>
              </p14:nvContentPartPr>
              <p14:xfrm>
                <a:off x="656902" y="3749651"/>
                <a:ext cx="388800" cy="136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764ED0-2F17-FDBE-FCF8-C055D919FA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902" y="3740651"/>
                  <a:ext cx="40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886887-967D-1065-2C18-D7285E039D8E}"/>
                    </a:ext>
                  </a:extLst>
                </p14:cNvPr>
                <p14:cNvContentPartPr/>
                <p14:nvPr/>
              </p14:nvContentPartPr>
              <p14:xfrm>
                <a:off x="640342" y="3766571"/>
                <a:ext cx="198000" cy="1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886887-967D-1065-2C18-D7285E039D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342" y="3757571"/>
                  <a:ext cx="2156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F7F8F2-EB23-4DE6-F5B8-498C1DE7D062}"/>
              </a:ext>
            </a:extLst>
          </p:cNvPr>
          <p:cNvGrpSpPr/>
          <p:nvPr/>
        </p:nvGrpSpPr>
        <p:grpSpPr>
          <a:xfrm>
            <a:off x="707757" y="5947948"/>
            <a:ext cx="555480" cy="272520"/>
            <a:chOff x="624142" y="3921011"/>
            <a:chExt cx="5554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CB6F45-B2BB-A7EF-B712-AF3880784BF9}"/>
                    </a:ext>
                  </a:extLst>
                </p14:cNvPr>
                <p14:cNvContentPartPr/>
                <p14:nvPr/>
              </p14:nvContentPartPr>
              <p14:xfrm>
                <a:off x="743302" y="3921011"/>
                <a:ext cx="6120" cy="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CB6F45-B2BB-A7EF-B712-AF3880784B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4302" y="3912371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0E5780-F581-D2A2-FBBC-7A58FF83D53B}"/>
                    </a:ext>
                  </a:extLst>
                </p14:cNvPr>
                <p14:cNvContentPartPr/>
                <p14:nvPr/>
              </p14:nvContentPartPr>
              <p14:xfrm>
                <a:off x="624142" y="4016051"/>
                <a:ext cx="231480" cy="4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0E5780-F581-D2A2-FBBC-7A58FF83D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5502" y="4007051"/>
                  <a:ext cx="249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13C695-C63D-1380-A074-5952B8E32868}"/>
                    </a:ext>
                  </a:extLst>
                </p14:cNvPr>
                <p14:cNvContentPartPr/>
                <p14:nvPr/>
              </p14:nvContentPartPr>
              <p14:xfrm>
                <a:off x="796582" y="4173371"/>
                <a:ext cx="3960" cy="2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13C695-C63D-1380-A074-5952B8E328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582" y="4164731"/>
                  <a:ext cx="2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48CF3B-1B5B-D336-03B7-77A25C668F91}"/>
                    </a:ext>
                  </a:extLst>
                </p14:cNvPr>
                <p14:cNvContentPartPr/>
                <p14:nvPr/>
              </p14:nvContentPartPr>
              <p14:xfrm>
                <a:off x="904942" y="3990851"/>
                <a:ext cx="274680" cy="174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48CF3B-1B5B-D336-03B7-77A25C668F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6302" y="3982211"/>
                  <a:ext cx="29232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8360768-6D0B-7728-7E43-46DBB5EA2CF4}"/>
                  </a:ext>
                </a:extLst>
              </p14:cNvPr>
              <p14:cNvContentPartPr/>
              <p14:nvPr/>
            </p14:nvContentPartPr>
            <p14:xfrm>
              <a:off x="734037" y="4397068"/>
              <a:ext cx="161280" cy="229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8360768-6D0B-7728-7E43-46DBB5EA2C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5397" y="4388428"/>
                <a:ext cx="178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BC67D56-837D-D272-620C-459530BC8987}"/>
                  </a:ext>
                </a:extLst>
              </p:cNvPr>
              <p:cNvSpPr txBox="1"/>
              <p:nvPr/>
            </p:nvSpPr>
            <p:spPr>
              <a:xfrm>
                <a:off x="8763785" y="4947425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BC67D56-837D-D272-620C-459530BC8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85" y="4947425"/>
                <a:ext cx="955807" cy="369332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7EA780-C22A-8D57-4121-D88BA14469A0}"/>
                  </a:ext>
                </a:extLst>
              </p:cNvPr>
              <p:cNvSpPr txBox="1"/>
              <p:nvPr/>
            </p:nvSpPr>
            <p:spPr>
              <a:xfrm>
                <a:off x="8631538" y="5342948"/>
                <a:ext cx="1448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7EA780-C22A-8D57-4121-D88BA144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538" y="5342948"/>
                <a:ext cx="1448869" cy="369332"/>
              </a:xfrm>
              <a:prstGeom prst="rect">
                <a:avLst/>
              </a:prstGeom>
              <a:blipFill>
                <a:blip r:embed="rId6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CAD3BE6-04CE-DE86-97D8-75FDB7D6EFF3}"/>
              </a:ext>
            </a:extLst>
          </p:cNvPr>
          <p:cNvSpPr txBox="1"/>
          <p:nvPr/>
        </p:nvSpPr>
        <p:spPr>
          <a:xfrm>
            <a:off x="1271505" y="6248940"/>
            <a:ext cx="100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 you notice about the transformation of the first to the second graph?</a:t>
            </a:r>
          </a:p>
        </p:txBody>
      </p:sp>
    </p:spTree>
    <p:extLst>
      <p:ext uri="{BB962C8B-B14F-4D97-AF65-F5344CB8AC3E}">
        <p14:creationId xmlns:p14="http://schemas.microsoft.com/office/powerpoint/2010/main" val="17883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4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7B7903-6F40-864A-96D8-4EB9F01FB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0" t="51892" r="7221" b="13514"/>
          <a:stretch/>
        </p:blipFill>
        <p:spPr>
          <a:xfrm>
            <a:off x="3284838" y="370704"/>
            <a:ext cx="5622325" cy="3516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C2D3E-FF8C-2540-8821-65BD2C7F3A8B}"/>
                  </a:ext>
                </a:extLst>
              </p:cNvPr>
              <p:cNvSpPr txBox="1"/>
              <p:nvPr/>
            </p:nvSpPr>
            <p:spPr>
              <a:xfrm>
                <a:off x="6827168" y="757504"/>
                <a:ext cx="1047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B6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AC2D3E-FF8C-2540-8821-65BD2C7F3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8" y="757504"/>
                <a:ext cx="104772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558" b="-2623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6C09B-6B88-5847-80CC-1F691C2094B2}"/>
                  </a:ext>
                </a:extLst>
              </p:cNvPr>
              <p:cNvSpPr txBox="1"/>
              <p:nvPr/>
            </p:nvSpPr>
            <p:spPr>
              <a:xfrm>
                <a:off x="6645936" y="2565709"/>
                <a:ext cx="1276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F6C09B-6B88-5847-80CC-1F691C20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936" y="2565709"/>
                <a:ext cx="127695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238" r="-476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F40FC2-A7E2-7243-9AC0-E8FE47AF70A6}"/>
                  </a:ext>
                </a:extLst>
              </p:cNvPr>
              <p:cNvSpPr/>
              <p:nvPr/>
            </p:nvSpPr>
            <p:spPr>
              <a:xfrm>
                <a:off x="2153952" y="4660571"/>
                <a:ext cx="7884094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For an exponential function of the form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when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&lt;0</m:t>
                    </m:r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then the function is </a:t>
                </a:r>
                <a:r>
                  <a:rPr lang="en-AU" sz="3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reflected</a:t>
                </a:r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about the x-axis.</a:t>
                </a:r>
                <a:endParaRPr lang="en-AU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EF40FC2-A7E2-7243-9AC0-E8FE47AF7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4660571"/>
                <a:ext cx="7884094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692" t="-3802" r="-2538" b="-1026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37F1D3-8D75-AC40-36E8-EBD9ADECE723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2992582" y="2119747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F8416-DFD9-BBCC-04B9-5C3B0E967CAD}"/>
                  </a:ext>
                </a:extLst>
              </p:cNvPr>
              <p:cNvSpPr txBox="1"/>
              <p:nvPr/>
            </p:nvSpPr>
            <p:spPr>
              <a:xfrm>
                <a:off x="2036775" y="1935081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F8416-DFD9-BBCC-04B9-5C3B0E967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75" y="1935081"/>
                <a:ext cx="95580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BCAFC54-4769-334C-0323-A69E80A233F3}"/>
              </a:ext>
            </a:extLst>
          </p:cNvPr>
          <p:cNvSpPr/>
          <p:nvPr/>
        </p:nvSpPr>
        <p:spPr>
          <a:xfrm>
            <a:off x="6095999" y="1817318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B8D99-4A1B-2BB4-DF5E-CE0A9BAB3B24}"/>
              </a:ext>
            </a:extLst>
          </p:cNvPr>
          <p:cNvSpPr/>
          <p:nvPr/>
        </p:nvSpPr>
        <p:spPr>
          <a:xfrm>
            <a:off x="6095998" y="2338993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A035A-876F-9444-8758-B919B2BF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t="51712" r="6938" b="13874"/>
          <a:stretch/>
        </p:blipFill>
        <p:spPr>
          <a:xfrm>
            <a:off x="4708673" y="0"/>
            <a:ext cx="5939480" cy="36477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175" y="1002347"/>
                <a:ext cx="8817190" cy="40406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your </a:t>
                </a:r>
                <a:r>
                  <a:rPr lang="en-US" dirty="0" err="1"/>
                  <a:t>classpad</a:t>
                </a:r>
                <a:r>
                  <a:rPr lang="en-US" dirty="0"/>
                  <a:t> to plot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AU" b="0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175" y="1002347"/>
                <a:ext cx="8817190" cy="4040660"/>
              </a:xfrm>
              <a:blipFill>
                <a:blip r:embed="rId3"/>
                <a:stretch>
                  <a:fillRect l="-1382" t="-24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B75163-1151-C041-9B3C-33616D32E75F}"/>
                  </a:ext>
                </a:extLst>
              </p:cNvPr>
              <p:cNvSpPr txBox="1"/>
              <p:nvPr/>
            </p:nvSpPr>
            <p:spPr>
              <a:xfrm>
                <a:off x="8544758" y="850412"/>
                <a:ext cx="1047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B6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B75163-1151-C041-9B3C-33616D32E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758" y="850412"/>
                <a:ext cx="10477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558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81F44-9B3C-F340-AE35-DFDC72A9114F}"/>
                  </a:ext>
                </a:extLst>
              </p:cNvPr>
              <p:cNvSpPr txBox="1"/>
              <p:nvPr/>
            </p:nvSpPr>
            <p:spPr>
              <a:xfrm>
                <a:off x="5786897" y="842078"/>
                <a:ext cx="118237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981F44-9B3C-F340-AE35-DFDC72A9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897" y="842078"/>
                <a:ext cx="1182375" cy="377667"/>
              </a:xfrm>
              <a:prstGeom prst="rect">
                <a:avLst/>
              </a:prstGeom>
              <a:blipFill rotWithShape="0">
                <a:blip r:embed="rId5"/>
                <a:stretch>
                  <a:fillRect l="-6186" t="-1613" r="-2062" b="-274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7AF991-8D11-544E-813B-69D8C4D4E079}"/>
                  </a:ext>
                </a:extLst>
              </p:cNvPr>
              <p:cNvSpPr/>
              <p:nvPr/>
            </p:nvSpPr>
            <p:spPr>
              <a:xfrm>
                <a:off x="1537854" y="4408038"/>
                <a:ext cx="8846555" cy="178407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For an exponential function of the form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𝑏𝑥</m:t>
                        </m:r>
                      </m:sup>
                    </m:sSup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320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then the function is </a:t>
                </a:r>
                <a:r>
                  <a:rPr lang="en-AU" sz="3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dilated</a:t>
                </a:r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parallel to the x-axis by the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endParaRPr lang="en-AU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7AF991-8D11-544E-813B-69D8C4D4E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4" y="4408038"/>
                <a:ext cx="8846555" cy="1784078"/>
              </a:xfrm>
              <a:prstGeom prst="rect">
                <a:avLst/>
              </a:prstGeom>
              <a:blipFill rotWithShape="0">
                <a:blip r:embed="rId6"/>
                <a:stretch>
                  <a:fillRect l="-1510" t="-3010" r="-1373" b="-267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8E90F-E079-ED4E-905F-37CF06B8F6BF}"/>
                  </a:ext>
                </a:extLst>
              </p:cNvPr>
              <p:cNvSpPr txBox="1"/>
              <p:nvPr/>
            </p:nvSpPr>
            <p:spPr>
              <a:xfrm>
                <a:off x="8855672" y="2387708"/>
                <a:ext cx="1182375" cy="54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f>
                            <m:fPr>
                              <m:ctrlPr>
                                <a:rPr lang="en-AU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AU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A8E90F-E079-ED4E-905F-37CF06B8F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672" y="2387708"/>
                <a:ext cx="1182375" cy="5452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143A830-FD50-3EAD-31AD-C4260204796C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4E5956-EA39-BA95-B480-C428AA1AC180}"/>
              </a:ext>
            </a:extLst>
          </p:cNvPr>
          <p:cNvSpPr/>
          <p:nvPr/>
        </p:nvSpPr>
        <p:spPr>
          <a:xfrm>
            <a:off x="6969272" y="2874040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EEAD8D-6585-B30F-DF55-665098E2FE86}"/>
              </a:ext>
            </a:extLst>
          </p:cNvPr>
          <p:cNvCxnSpPr>
            <a:cxnSpLocks/>
          </p:cNvCxnSpPr>
          <p:nvPr/>
        </p:nvCxnSpPr>
        <p:spPr>
          <a:xfrm>
            <a:off x="4849091" y="3165828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E1664A-68B9-56B8-9CB4-81503D8429A7}"/>
                  </a:ext>
                </a:extLst>
              </p:cNvPr>
              <p:cNvSpPr txBox="1"/>
              <p:nvPr/>
            </p:nvSpPr>
            <p:spPr>
              <a:xfrm>
                <a:off x="3893284" y="2981162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E1664A-68B9-56B8-9CB4-81503D842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284" y="2981162"/>
                <a:ext cx="95580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6F689-3565-C84D-7A6F-0AA95766A288}"/>
                  </a:ext>
                </a:extLst>
              </p:cNvPr>
              <p:cNvSpPr txBox="1"/>
              <p:nvPr/>
            </p:nvSpPr>
            <p:spPr>
              <a:xfrm>
                <a:off x="6131228" y="2587710"/>
                <a:ext cx="722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6F689-3565-C84D-7A6F-0AA95766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228" y="2587710"/>
                <a:ext cx="722525" cy="369332"/>
              </a:xfrm>
              <a:prstGeom prst="rect">
                <a:avLst/>
              </a:prstGeom>
              <a:blipFill>
                <a:blip r:embed="rId9"/>
                <a:stretch>
                  <a:fillRect r="-847"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7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  <p:bldP spid="12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081" y="740095"/>
                <a:ext cx="8817190" cy="60177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your </a:t>
                </a:r>
                <a:r>
                  <a:rPr lang="en-US" dirty="0" err="1"/>
                  <a:t>classpad</a:t>
                </a:r>
                <a:r>
                  <a:rPr lang="en-US" dirty="0"/>
                  <a:t> to plot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AU" b="0" dirty="0"/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454FC-416C-694B-930A-CDD5682EC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081" y="740095"/>
                <a:ext cx="8817190" cy="6017741"/>
              </a:xfrm>
              <a:blipFill>
                <a:blip r:embed="rId2"/>
                <a:stretch>
                  <a:fillRect l="-1383" t="-16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57255-AE96-3740-9616-9BCA36655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" t="52252" r="6655" b="14235"/>
          <a:stretch/>
        </p:blipFill>
        <p:spPr>
          <a:xfrm>
            <a:off x="4664676" y="580768"/>
            <a:ext cx="6211329" cy="376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B75163-1151-C041-9B3C-33616D32E75F}"/>
                  </a:ext>
                </a:extLst>
              </p:cNvPr>
              <p:cNvSpPr txBox="1"/>
              <p:nvPr/>
            </p:nvSpPr>
            <p:spPr>
              <a:xfrm>
                <a:off x="8458261" y="1363977"/>
                <a:ext cx="1047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7B62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7B6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B6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B75163-1151-C041-9B3C-33616D32E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61" y="1363977"/>
                <a:ext cx="10477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602" r="-585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81F44-9B3C-F340-AE35-DFDC72A9114F}"/>
                  </a:ext>
                </a:extLst>
              </p:cNvPr>
              <p:cNvSpPr txBox="1"/>
              <p:nvPr/>
            </p:nvSpPr>
            <p:spPr>
              <a:xfrm>
                <a:off x="5626311" y="1548643"/>
                <a:ext cx="12112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981F44-9B3C-F340-AE35-DFDC72A9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11" y="1548643"/>
                <a:ext cx="121122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33" b="-2623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7AF991-8D11-544E-813B-69D8C4D4E079}"/>
                  </a:ext>
                </a:extLst>
              </p:cNvPr>
              <p:cNvSpPr/>
              <p:nvPr/>
            </p:nvSpPr>
            <p:spPr>
              <a:xfrm>
                <a:off x="2153952" y="4660571"/>
                <a:ext cx="7884094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For an exponential function of the form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𝑏𝑥</m:t>
                        </m:r>
                      </m:sup>
                    </m:sSup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320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AU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&lt;0</m:t>
                    </m:r>
                  </m:oMath>
                </a14:m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, then the function is </a:t>
                </a:r>
                <a:r>
                  <a:rPr lang="en-AU" sz="3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reflected</a:t>
                </a:r>
                <a:r>
                  <a:rPr lang="en-AU" sz="32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about the y-axis.</a:t>
                </a:r>
                <a:endParaRPr lang="en-AU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7AF991-8D11-544E-813B-69D8C4D4E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52" y="4660571"/>
                <a:ext cx="7884094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1692" t="-3802" b="-1102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199A49-1C55-415A-4D27-25FA4A4D5F87}"/>
              </a:ext>
            </a:extLst>
          </p:cNvPr>
          <p:cNvSpPr txBox="1"/>
          <p:nvPr/>
        </p:nvSpPr>
        <p:spPr>
          <a:xfrm>
            <a:off x="46007" y="0"/>
            <a:ext cx="4022609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4734A5-FF81-CBD6-3ACF-2AB4564F5F6E}"/>
              </a:ext>
            </a:extLst>
          </p:cNvPr>
          <p:cNvCxnSpPr>
            <a:cxnSpLocks/>
          </p:cNvCxnSpPr>
          <p:nvPr/>
        </p:nvCxnSpPr>
        <p:spPr>
          <a:xfrm>
            <a:off x="4724400" y="3532973"/>
            <a:ext cx="5914581" cy="9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DE638-D144-9E30-7E16-AA4FACF6193F}"/>
                  </a:ext>
                </a:extLst>
              </p:cNvPr>
              <p:cNvSpPr txBox="1"/>
              <p:nvPr/>
            </p:nvSpPr>
            <p:spPr>
              <a:xfrm>
                <a:off x="3768593" y="3348307"/>
                <a:ext cx="955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DE638-D144-9E30-7E16-AA4FACF6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593" y="3348307"/>
                <a:ext cx="95580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27529A1-6CF6-BC73-CFD4-7035B7C14630}"/>
              </a:ext>
            </a:extLst>
          </p:cNvPr>
          <p:cNvSpPr/>
          <p:nvPr/>
        </p:nvSpPr>
        <p:spPr>
          <a:xfrm>
            <a:off x="7675584" y="3216389"/>
            <a:ext cx="117763" cy="117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4D997B-13F7-39E9-8355-4DBB490BC20B}"/>
                  </a:ext>
                </a:extLst>
              </p:cNvPr>
              <p:cNvSpPr txBox="1"/>
              <p:nvPr/>
            </p:nvSpPr>
            <p:spPr>
              <a:xfrm>
                <a:off x="6837540" y="2930059"/>
                <a:ext cx="722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4D997B-13F7-39E9-8355-4DBB490BC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40" y="2930059"/>
                <a:ext cx="722525" cy="369332"/>
              </a:xfrm>
              <a:prstGeom prst="rect">
                <a:avLst/>
              </a:prstGeom>
              <a:blipFill>
                <a:blip r:embed="rId8"/>
                <a:stretch>
                  <a:fillRect r="-847"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4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14800</TotalTime>
  <Words>1054</Words>
  <Application>Microsoft Office PowerPoint</Application>
  <PresentationFormat>Widescreen</PresentationFormat>
  <Paragraphs>176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y=a∙r^x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840</cp:revision>
  <dcterms:created xsi:type="dcterms:W3CDTF">2020-02-17T13:56:23Z</dcterms:created>
  <dcterms:modified xsi:type="dcterms:W3CDTF">2022-08-04T04:41:52Z</dcterms:modified>
</cp:coreProperties>
</file>